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4.xml" ContentType="application/vnd.openxmlformats-officedocument.theme+xml"/>
  <Override PartName="/ppt/slideLayouts/slideLayout28.xml" ContentType="application/vnd.openxmlformats-officedocument.presentationml.slideLayout+xml"/>
  <Override PartName="/ppt/theme/theme5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6.xml" ContentType="application/vnd.openxmlformats-officedocument.theme+xml"/>
  <Override PartName="/ppt/slideLayouts/slideLayout56.xml" ContentType="application/vnd.openxmlformats-officedocument.presentationml.slideLayout+xml"/>
  <Override PartName="/ppt/theme/theme7.xml" ContentType="application/vnd.openxmlformats-officedocument.theme+xml"/>
  <Override PartName="/ppt/slideLayouts/slideLayout57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50" r:id="rId6"/>
    <p:sldMasterId id="2147483752" r:id="rId7"/>
    <p:sldMasterId id="2147483745" r:id="rId8"/>
    <p:sldMasterId id="2147483676" r:id="rId9"/>
    <p:sldMasterId id="2147483807" r:id="rId10"/>
    <p:sldMasterId id="2147483809" r:id="rId11"/>
    <p:sldMasterId id="2147483860" r:id="rId12"/>
    <p:sldMasterId id="2147483864" r:id="rId13"/>
  </p:sldMasterIdLst>
  <p:notesMasterIdLst>
    <p:notesMasterId r:id="rId26"/>
  </p:notesMasterIdLst>
  <p:sldIdLst>
    <p:sldId id="11046" r:id="rId14"/>
    <p:sldId id="2147470487" r:id="rId15"/>
    <p:sldId id="11064" r:id="rId16"/>
    <p:sldId id="11065" r:id="rId17"/>
    <p:sldId id="11066" r:id="rId18"/>
    <p:sldId id="11047" r:id="rId19"/>
    <p:sldId id="392" r:id="rId20"/>
    <p:sldId id="293" r:id="rId21"/>
    <p:sldId id="294" r:id="rId22"/>
    <p:sldId id="395" r:id="rId23"/>
    <p:sldId id="296" r:id="rId24"/>
    <p:sldId id="265" r:id="rId2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E357FED-5EFA-FE44-8B44-C983D1E288B0}">
          <p14:sldIdLst>
            <p14:sldId id="11046"/>
            <p14:sldId id="2147470487"/>
            <p14:sldId id="11064"/>
            <p14:sldId id="11065"/>
            <p14:sldId id="11066"/>
            <p14:sldId id="11047"/>
            <p14:sldId id="392"/>
            <p14:sldId id="293"/>
            <p14:sldId id="294"/>
            <p14:sldId id="395"/>
            <p14:sldId id="296"/>
            <p14:sldId id="265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D2FF"/>
    <a:srgbClr val="001135"/>
    <a:srgbClr val="001D47"/>
    <a:srgbClr val="0A0908"/>
    <a:srgbClr val="FF8B10"/>
    <a:srgbClr val="666666"/>
    <a:srgbClr val="333333"/>
    <a:srgbClr val="FFFFFF"/>
    <a:srgbClr val="CCCCCC"/>
    <a:srgbClr val="FFFB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B86FBF9-5EE3-AC76-1DF9-4E4C0DE2894F}" v="1" dt="2023-05-10T08:13:05.859"/>
    <p1510:client id="{79F650B5-6398-B496-AFB5-6BAC77A9D72C}" v="1" dt="2023-05-31T10:36:52.030"/>
    <p1510:client id="{B4F9410B-0044-5023-4880-2471597076D8}" v="7" dt="2023-07-08T21:10:26.906"/>
    <p1510:client id="{F13E2493-64E4-41F7-B195-7047363204B8}" v="4" dt="2023-04-18T11:35:35.24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856" autoAdjust="0"/>
    <p:restoredTop sz="97594" autoAdjust="0"/>
  </p:normalViewPr>
  <p:slideViewPr>
    <p:cSldViewPr snapToGrid="0">
      <p:cViewPr varScale="1">
        <p:scale>
          <a:sx n="83" d="100"/>
          <a:sy n="83" d="100"/>
        </p:scale>
        <p:origin x="560" y="5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-1650"/>
    </p:cViewPr>
  </p:sorterViewPr>
  <p:notesViewPr>
    <p:cSldViewPr snapToGrid="0">
      <p:cViewPr varScale="1">
        <p:scale>
          <a:sx n="100" d="100"/>
          <a:sy n="100" d="100"/>
        </p:scale>
        <p:origin x="4056" y="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3.xml"/><Relationship Id="rId13" Type="http://schemas.openxmlformats.org/officeDocument/2006/relationships/slideMaster" Target="slideMasters/slideMaster8.xml"/><Relationship Id="rId18" Type="http://schemas.openxmlformats.org/officeDocument/2006/relationships/slide" Target="slides/slide5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8.xml"/><Relationship Id="rId7" Type="http://schemas.openxmlformats.org/officeDocument/2006/relationships/slideMaster" Target="slideMasters/slideMaster2.xml"/><Relationship Id="rId12" Type="http://schemas.openxmlformats.org/officeDocument/2006/relationships/slideMaster" Target="slideMasters/slideMaster7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Master" Target="slideMasters/slideMaster6.xml"/><Relationship Id="rId24" Type="http://schemas.openxmlformats.org/officeDocument/2006/relationships/slide" Target="slides/slide11.xml"/><Relationship Id="rId32" Type="http://schemas.microsoft.com/office/2018/10/relationships/authors" Target="authors.xml"/><Relationship Id="rId5" Type="http://schemas.openxmlformats.org/officeDocument/2006/relationships/customXml" Target="../customXml/item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viewProps" Target="viewProps.xml"/><Relationship Id="rId10" Type="http://schemas.openxmlformats.org/officeDocument/2006/relationships/slideMaster" Target="slideMasters/slideMaster5.xml"/><Relationship Id="rId19" Type="http://schemas.openxmlformats.org/officeDocument/2006/relationships/slide" Target="slides/slide6.xml"/><Relationship Id="rId31" Type="http://schemas.microsoft.com/office/2015/10/relationships/revisionInfo" Target="revisionInfo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4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03831C-DEBA-4A3A-8C36-FD8115E217DA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EF5B-ECC8-43EE-A509-D601DDF42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1804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D4EF5B-ECC8-43EE-A509-D601DDF42A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43895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7.sv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7.sv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sv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sv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sv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sv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sv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sv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8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sv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8.sv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13.sv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13.sv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13.svg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17.sv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17.sv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17.sv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sv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5.sv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5.sv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5.sv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5.sv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5.sv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5.sv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5.svg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svg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3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3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3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7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Subtitle-J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42">
            <a:extLst>
              <a:ext uri="{FF2B5EF4-FFF2-40B4-BE49-F238E27FC236}">
                <a16:creationId xmlns:a16="http://schemas.microsoft.com/office/drawing/2014/main" id="{D048D520-8858-4E4E-8511-3306272E38F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7600" y="395946"/>
            <a:ext cx="8308800" cy="34065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aseline="0">
                <a:solidFill>
                  <a:schemeClr val="accent1"/>
                </a:solidFill>
                <a:latin typeface="Nokia Pure Headline Light" panose="020B0304020202020204" pitchFamily="34" charset="0"/>
              </a:defRPr>
            </a:lvl1pPr>
          </a:lstStyle>
          <a:p>
            <a:pPr lvl="0"/>
            <a:r>
              <a:rPr lang="en-US" noProof="0" dirty="0"/>
              <a:t>Click to edit headline</a:t>
            </a:r>
          </a:p>
        </p:txBody>
      </p:sp>
      <p:sp>
        <p:nvSpPr>
          <p:cNvPr id="4" name="Text Placeholder 42">
            <a:extLst>
              <a:ext uri="{FF2B5EF4-FFF2-40B4-BE49-F238E27FC236}">
                <a16:creationId xmlns:a16="http://schemas.microsoft.com/office/drawing/2014/main" id="{73EC6F19-4B79-4103-93C9-A7D00929D42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7600" y="764520"/>
            <a:ext cx="8308800" cy="34065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aseline="0">
                <a:solidFill>
                  <a:schemeClr val="tx2"/>
                </a:solidFill>
                <a:latin typeface="Nokia Pure Headline Light" panose="020B0304020202020204" pitchFamily="34" charset="0"/>
              </a:defRPr>
            </a:lvl1pPr>
          </a:lstStyle>
          <a:p>
            <a:pPr lvl="0"/>
            <a:r>
              <a:rPr lang="en-US" noProof="0" dirty="0"/>
              <a:t>Click to edit headline</a:t>
            </a:r>
          </a:p>
        </p:txBody>
      </p:sp>
    </p:spTree>
    <p:extLst>
      <p:ext uri="{BB962C8B-B14F-4D97-AF65-F5344CB8AC3E}">
        <p14:creationId xmlns:p14="http://schemas.microsoft.com/office/powerpoint/2010/main" val="216920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Background pattern&#10;&#10;Description automatically generated">
            <a:extLst>
              <a:ext uri="{FF2B5EF4-FFF2-40B4-BE49-F238E27FC236}">
                <a16:creationId xmlns:a16="http://schemas.microsoft.com/office/drawing/2014/main" id="{8FF1A58D-53A4-65F6-8F2B-645D65C5331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58011AC6-62ED-1E64-A965-290E0058E6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18818"/>
          <a:stretch/>
        </p:blipFill>
        <p:spPr>
          <a:xfrm>
            <a:off x="4967656" y="0"/>
            <a:ext cx="4176344" cy="5144400"/>
          </a:xfrm>
          <a:prstGeom prst="rect">
            <a:avLst/>
          </a:prstGeom>
        </p:spPr>
      </p:pic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48174EAD-8E6D-05F7-12E5-067427C7033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7531" y="2488210"/>
            <a:ext cx="3909884" cy="59095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  <a:latin typeface="+mn-lt"/>
                <a:ea typeface="Nokia Pure Text Light" panose="020B0403020202020204" pitchFamily="34" charset="0"/>
              </a:defRPr>
            </a:lvl1pPr>
            <a:lvl2pPr marL="2304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bg1"/>
                </a:solidFill>
                <a:latin typeface="+mn-lt"/>
                <a:ea typeface="Nokia Pure Text Light" panose="020B0403020202020204" pitchFamily="34" charset="0"/>
              </a:defRPr>
            </a:lvl2pPr>
            <a:lvl3pPr marL="4626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200">
                <a:solidFill>
                  <a:schemeClr val="bg1"/>
                </a:solidFill>
                <a:latin typeface="+mn-lt"/>
                <a:ea typeface="Nokia Pure Text Light" panose="020B0403020202020204" pitchFamily="34" charset="0"/>
              </a:defRPr>
            </a:lvl3pPr>
            <a:lvl4pPr marL="6930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000">
                <a:solidFill>
                  <a:schemeClr val="bg1"/>
                </a:solidFill>
                <a:latin typeface="+mn-lt"/>
                <a:ea typeface="Nokia Pure Text Light" panose="020B0403020202020204" pitchFamily="34" charset="0"/>
              </a:defRPr>
            </a:lvl4pPr>
            <a:lvl5pPr marL="9234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>
                <a:solidFill>
                  <a:schemeClr val="bg1"/>
                </a:solidFill>
                <a:latin typeface="+mn-lt"/>
                <a:ea typeface="Nokia Pure Text Light" panose="020B0403020202020204" pitchFamily="34" charset="0"/>
              </a:defRPr>
            </a:lvl5pPr>
            <a:lvl6pPr marL="1153800" indent="0">
              <a:spcBef>
                <a:spcPts val="0"/>
              </a:spcBef>
              <a:spcAft>
                <a:spcPts val="600"/>
              </a:spcAft>
              <a:buFont typeface="Nokia Pure Text" panose="020B0503020202020204" pitchFamily="34" charset="0"/>
              <a:buNone/>
              <a:defRPr sz="800" baseline="0">
                <a:solidFill>
                  <a:schemeClr val="tx2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defRPr>
            </a:lvl6pPr>
            <a:lvl7pPr marL="1384200" indent="0">
              <a:spcBef>
                <a:spcPts val="0"/>
              </a:spcBef>
              <a:spcAft>
                <a:spcPts val="600"/>
              </a:spcAft>
              <a:buNone/>
              <a:defRPr sz="700">
                <a:solidFill>
                  <a:schemeClr val="tx2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defRPr>
            </a:lvl7pPr>
            <a:lvl8pPr marL="1614600" indent="0">
              <a:spcBef>
                <a:spcPts val="0"/>
              </a:spcBef>
              <a:spcAft>
                <a:spcPts val="600"/>
              </a:spcAft>
              <a:buNone/>
              <a:defRPr sz="600">
                <a:solidFill>
                  <a:schemeClr val="tx2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defRPr>
            </a:lvl8pPr>
          </a:lstStyle>
          <a:p>
            <a:pPr lvl="0"/>
            <a:r>
              <a:rPr lang="en-US" dirty="0"/>
              <a:t>Subtitle/Author</a:t>
            </a:r>
          </a:p>
        </p:txBody>
      </p:sp>
      <p:sp>
        <p:nvSpPr>
          <p:cNvPr id="4" name="Title 4">
            <a:extLst>
              <a:ext uri="{FF2B5EF4-FFF2-40B4-BE49-F238E27FC236}">
                <a16:creationId xmlns:a16="http://schemas.microsoft.com/office/drawing/2014/main" id="{75205B8C-1DA3-3171-1082-9E8A68A355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7599" y="978439"/>
            <a:ext cx="5003950" cy="124446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3600" kern="1200" baseline="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GB" dirty="0"/>
              <a:t>What is the key message, idea or takeaway?</a:t>
            </a:r>
          </a:p>
        </p:txBody>
      </p:sp>
      <p:grpSp>
        <p:nvGrpSpPr>
          <p:cNvPr id="12" name="Graphic 3">
            <a:extLst>
              <a:ext uri="{FF2B5EF4-FFF2-40B4-BE49-F238E27FC236}">
                <a16:creationId xmlns:a16="http://schemas.microsoft.com/office/drawing/2014/main" id="{FF73136C-C9BF-84C6-1983-AB8D341A46AA}"/>
              </a:ext>
            </a:extLst>
          </p:cNvPr>
          <p:cNvGrpSpPr/>
          <p:nvPr userDrawn="1"/>
        </p:nvGrpSpPr>
        <p:grpSpPr>
          <a:xfrm>
            <a:off x="6981148" y="2418218"/>
            <a:ext cx="1363492" cy="307063"/>
            <a:chOff x="469958" y="1647414"/>
            <a:chExt cx="8205029" cy="1847802"/>
          </a:xfrm>
          <a:solidFill>
            <a:schemeClr val="bg1"/>
          </a:solidFill>
        </p:grpSpPr>
        <p:sp>
          <p:nvSpPr>
            <p:cNvPr id="13" name="Freeform 24">
              <a:extLst>
                <a:ext uri="{FF2B5EF4-FFF2-40B4-BE49-F238E27FC236}">
                  <a16:creationId xmlns:a16="http://schemas.microsoft.com/office/drawing/2014/main" id="{1A0A18CF-805B-533F-CA1F-B9963F902251}"/>
                </a:ext>
              </a:extLst>
            </p:cNvPr>
            <p:cNvSpPr/>
            <p:nvPr/>
          </p:nvSpPr>
          <p:spPr>
            <a:xfrm>
              <a:off x="6648498" y="1648478"/>
              <a:ext cx="2026489" cy="1793370"/>
            </a:xfrm>
            <a:custGeom>
              <a:avLst/>
              <a:gdLst>
                <a:gd name="connsiteX0" fmla="*/ 1019683 w 2026489"/>
                <a:gd name="connsiteY0" fmla="*/ 11431 h 1793370"/>
                <a:gd name="connsiteX1" fmla="*/ 1013215 w 2026489"/>
                <a:gd name="connsiteY1" fmla="*/ 0 h 1793370"/>
                <a:gd name="connsiteX2" fmla="*/ 864805 w 2026489"/>
                <a:gd name="connsiteY2" fmla="*/ 264656 h 1793370"/>
                <a:gd name="connsiteX3" fmla="*/ 1366453 w 2026489"/>
                <a:gd name="connsiteY3" fmla="*/ 1150009 h 1793370"/>
                <a:gd name="connsiteX4" fmla="*/ 362940 w 2026489"/>
                <a:gd name="connsiteY4" fmla="*/ 1150009 h 1793370"/>
                <a:gd name="connsiteX5" fmla="*/ 0 w 2026489"/>
                <a:gd name="connsiteY5" fmla="*/ 1793331 h 1793370"/>
                <a:gd name="connsiteX6" fmla="*/ 299127 w 2026489"/>
                <a:gd name="connsiteY6" fmla="*/ 1793370 h 1793370"/>
                <a:gd name="connsiteX7" fmla="*/ 517917 w 2026489"/>
                <a:gd name="connsiteY7" fmla="*/ 1406250 h 1793370"/>
                <a:gd name="connsiteX8" fmla="*/ 1508375 w 2026489"/>
                <a:gd name="connsiteY8" fmla="*/ 1406250 h 1793370"/>
                <a:gd name="connsiteX9" fmla="*/ 1727480 w 2026489"/>
                <a:gd name="connsiteY9" fmla="*/ 1793370 h 1793370"/>
                <a:gd name="connsiteX10" fmla="*/ 2026490 w 2026489"/>
                <a:gd name="connsiteY10" fmla="*/ 1793331 h 1793370"/>
                <a:gd name="connsiteX11" fmla="*/ 1019683 w 2026489"/>
                <a:gd name="connsiteY11" fmla="*/ 11431 h 1793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26489" h="1793370">
                  <a:moveTo>
                    <a:pt x="1019683" y="11431"/>
                  </a:moveTo>
                  <a:lnTo>
                    <a:pt x="1013215" y="0"/>
                  </a:lnTo>
                  <a:lnTo>
                    <a:pt x="864805" y="264656"/>
                  </a:lnTo>
                  <a:lnTo>
                    <a:pt x="1366453" y="1150009"/>
                  </a:lnTo>
                  <a:lnTo>
                    <a:pt x="362940" y="1150009"/>
                  </a:lnTo>
                  <a:lnTo>
                    <a:pt x="0" y="1793331"/>
                  </a:lnTo>
                  <a:lnTo>
                    <a:pt x="299127" y="1793370"/>
                  </a:lnTo>
                  <a:lnTo>
                    <a:pt x="517917" y="1406250"/>
                  </a:lnTo>
                  <a:lnTo>
                    <a:pt x="1508375" y="1406250"/>
                  </a:lnTo>
                  <a:lnTo>
                    <a:pt x="1727480" y="1793370"/>
                  </a:lnTo>
                  <a:lnTo>
                    <a:pt x="2026490" y="1793331"/>
                  </a:lnTo>
                  <a:lnTo>
                    <a:pt x="1019683" y="11431"/>
                  </a:lnTo>
                  <a:close/>
                </a:path>
              </a:pathLst>
            </a:custGeom>
            <a:grpFill/>
            <a:ln w="19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 25">
              <a:extLst>
                <a:ext uri="{FF2B5EF4-FFF2-40B4-BE49-F238E27FC236}">
                  <a16:creationId xmlns:a16="http://schemas.microsoft.com/office/drawing/2014/main" id="{09D2FBDF-CA2D-55D7-05D0-6D0B887DA642}"/>
                </a:ext>
              </a:extLst>
            </p:cNvPr>
            <p:cNvSpPr/>
            <p:nvPr/>
          </p:nvSpPr>
          <p:spPr>
            <a:xfrm>
              <a:off x="6141802" y="1706399"/>
              <a:ext cx="271953" cy="1735409"/>
            </a:xfrm>
            <a:custGeom>
              <a:avLst/>
              <a:gdLst>
                <a:gd name="connsiteX0" fmla="*/ 39 w 271953"/>
                <a:gd name="connsiteY0" fmla="*/ 0 h 1735409"/>
                <a:gd name="connsiteX1" fmla="*/ 0 w 271953"/>
                <a:gd name="connsiteY1" fmla="*/ 1735409 h 1735409"/>
                <a:gd name="connsiteX2" fmla="*/ 271934 w 271953"/>
                <a:gd name="connsiteY2" fmla="*/ 1735409 h 1735409"/>
                <a:gd name="connsiteX3" fmla="*/ 271953 w 271953"/>
                <a:gd name="connsiteY3" fmla="*/ 218776 h 1735409"/>
                <a:gd name="connsiteX4" fmla="*/ 271953 w 271953"/>
                <a:gd name="connsiteY4" fmla="*/ 0 h 1735409"/>
                <a:gd name="connsiteX5" fmla="*/ 39 w 271953"/>
                <a:gd name="connsiteY5" fmla="*/ 0 h 1735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1953" h="1735409">
                  <a:moveTo>
                    <a:pt x="39" y="0"/>
                  </a:moveTo>
                  <a:lnTo>
                    <a:pt x="0" y="1735409"/>
                  </a:lnTo>
                  <a:lnTo>
                    <a:pt x="271934" y="1735409"/>
                  </a:lnTo>
                  <a:lnTo>
                    <a:pt x="271953" y="218776"/>
                  </a:lnTo>
                  <a:lnTo>
                    <a:pt x="271953" y="0"/>
                  </a:lnTo>
                  <a:lnTo>
                    <a:pt x="39" y="0"/>
                  </a:lnTo>
                  <a:close/>
                </a:path>
              </a:pathLst>
            </a:custGeom>
            <a:grpFill/>
            <a:ln w="19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 26">
              <a:extLst>
                <a:ext uri="{FF2B5EF4-FFF2-40B4-BE49-F238E27FC236}">
                  <a16:creationId xmlns:a16="http://schemas.microsoft.com/office/drawing/2014/main" id="{FE58C170-9373-2CBF-79F8-8A98D4FFCE4F}"/>
                </a:ext>
              </a:extLst>
            </p:cNvPr>
            <p:cNvSpPr/>
            <p:nvPr/>
          </p:nvSpPr>
          <p:spPr>
            <a:xfrm>
              <a:off x="4382809" y="1706399"/>
              <a:ext cx="1429220" cy="1735409"/>
            </a:xfrm>
            <a:custGeom>
              <a:avLst/>
              <a:gdLst>
                <a:gd name="connsiteX0" fmla="*/ 403030 w 1429220"/>
                <a:gd name="connsiteY0" fmla="*/ 867715 h 1735409"/>
                <a:gd name="connsiteX1" fmla="*/ 1429102 w 1429220"/>
                <a:gd name="connsiteY1" fmla="*/ 0 h 1735409"/>
                <a:gd name="connsiteX2" fmla="*/ 1026072 w 1429220"/>
                <a:gd name="connsiteY2" fmla="*/ 0 h 1735409"/>
                <a:gd name="connsiteX3" fmla="*/ 6665 w 1429220"/>
                <a:gd name="connsiteY3" fmla="*/ 862058 h 1735409"/>
                <a:gd name="connsiteX4" fmla="*/ 0 w 1429220"/>
                <a:gd name="connsiteY4" fmla="*/ 867715 h 1735409"/>
                <a:gd name="connsiteX5" fmla="*/ 1024022 w 1429220"/>
                <a:gd name="connsiteY5" fmla="*/ 1733655 h 1735409"/>
                <a:gd name="connsiteX6" fmla="*/ 1026072 w 1429220"/>
                <a:gd name="connsiteY6" fmla="*/ 1735409 h 1735409"/>
                <a:gd name="connsiteX7" fmla="*/ 1429221 w 1429220"/>
                <a:gd name="connsiteY7" fmla="*/ 1735409 h 1735409"/>
                <a:gd name="connsiteX8" fmla="*/ 403030 w 1429220"/>
                <a:gd name="connsiteY8" fmla="*/ 867715 h 1735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29220" h="1735409">
                  <a:moveTo>
                    <a:pt x="403030" y="867715"/>
                  </a:moveTo>
                  <a:lnTo>
                    <a:pt x="1429102" y="0"/>
                  </a:lnTo>
                  <a:lnTo>
                    <a:pt x="1026072" y="0"/>
                  </a:lnTo>
                  <a:lnTo>
                    <a:pt x="6665" y="862058"/>
                  </a:lnTo>
                  <a:lnTo>
                    <a:pt x="0" y="867715"/>
                  </a:lnTo>
                  <a:lnTo>
                    <a:pt x="1024022" y="1733655"/>
                  </a:lnTo>
                  <a:lnTo>
                    <a:pt x="1026072" y="1735409"/>
                  </a:lnTo>
                  <a:lnTo>
                    <a:pt x="1429221" y="1735409"/>
                  </a:lnTo>
                  <a:lnTo>
                    <a:pt x="403030" y="867715"/>
                  </a:lnTo>
                  <a:close/>
                </a:path>
              </a:pathLst>
            </a:custGeom>
            <a:grpFill/>
            <a:ln w="19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 27">
              <a:extLst>
                <a:ext uri="{FF2B5EF4-FFF2-40B4-BE49-F238E27FC236}">
                  <a16:creationId xmlns:a16="http://schemas.microsoft.com/office/drawing/2014/main" id="{709603DD-A45C-5F1E-6809-6E4AF2BD8C4D}"/>
                </a:ext>
              </a:extLst>
            </p:cNvPr>
            <p:cNvSpPr/>
            <p:nvPr/>
          </p:nvSpPr>
          <p:spPr>
            <a:xfrm>
              <a:off x="2295838" y="1674374"/>
              <a:ext cx="1881493" cy="1794690"/>
            </a:xfrm>
            <a:custGeom>
              <a:avLst/>
              <a:gdLst>
                <a:gd name="connsiteX0" fmla="*/ 1814643 w 1881493"/>
                <a:gd name="connsiteY0" fmla="*/ 547443 h 1794690"/>
                <a:gd name="connsiteX1" fmla="*/ 1612674 w 1881493"/>
                <a:gd name="connsiteY1" fmla="*/ 257739 h 1794690"/>
                <a:gd name="connsiteX2" fmla="*/ 1309110 w 1881493"/>
                <a:gd name="connsiteY2" fmla="*/ 64720 h 1794690"/>
                <a:gd name="connsiteX3" fmla="*/ 937848 w 1881493"/>
                <a:gd name="connsiteY3" fmla="*/ 0 h 1794690"/>
                <a:gd name="connsiteX4" fmla="*/ 935876 w 1881493"/>
                <a:gd name="connsiteY4" fmla="*/ 0 h 1794690"/>
                <a:gd name="connsiteX5" fmla="*/ 567434 w 1881493"/>
                <a:gd name="connsiteY5" fmla="*/ 63577 h 1794690"/>
                <a:gd name="connsiteX6" fmla="*/ 266532 w 1881493"/>
                <a:gd name="connsiteY6" fmla="*/ 255669 h 1794690"/>
                <a:gd name="connsiteX7" fmla="*/ 66910 w 1881493"/>
                <a:gd name="connsiteY7" fmla="*/ 546044 h 1794690"/>
                <a:gd name="connsiteX8" fmla="*/ 1 w 1881493"/>
                <a:gd name="connsiteY8" fmla="*/ 903997 h 1794690"/>
                <a:gd name="connsiteX9" fmla="*/ 65352 w 1881493"/>
                <a:gd name="connsiteY9" fmla="*/ 1253928 h 1794690"/>
                <a:gd name="connsiteX10" fmla="*/ 262687 w 1881493"/>
                <a:gd name="connsiteY10" fmla="*/ 1540085 h 1794690"/>
                <a:gd name="connsiteX11" fmla="*/ 559113 w 1881493"/>
                <a:gd name="connsiteY11" fmla="*/ 1730758 h 1794690"/>
                <a:gd name="connsiteX12" fmla="*/ 921382 w 1881493"/>
                <a:gd name="connsiteY12" fmla="*/ 1794691 h 1794690"/>
                <a:gd name="connsiteX13" fmla="*/ 923354 w 1881493"/>
                <a:gd name="connsiteY13" fmla="*/ 1794691 h 1794690"/>
                <a:gd name="connsiteX14" fmla="*/ 1299861 w 1881493"/>
                <a:gd name="connsiteY14" fmla="*/ 1731941 h 1794690"/>
                <a:gd name="connsiteX15" fmla="*/ 1608040 w 1881493"/>
                <a:gd name="connsiteY15" fmla="*/ 1542253 h 1794690"/>
                <a:gd name="connsiteX16" fmla="*/ 1812848 w 1881493"/>
                <a:gd name="connsiteY16" fmla="*/ 1255446 h 1794690"/>
                <a:gd name="connsiteX17" fmla="*/ 1881493 w 1881493"/>
                <a:gd name="connsiteY17" fmla="*/ 901927 h 1794690"/>
                <a:gd name="connsiteX18" fmla="*/ 1814643 w 1881493"/>
                <a:gd name="connsiteY18" fmla="*/ 547443 h 1794690"/>
                <a:gd name="connsiteX19" fmla="*/ 1417982 w 1881493"/>
                <a:gd name="connsiteY19" fmla="*/ 1364193 h 1794690"/>
                <a:gd name="connsiteX20" fmla="*/ 1201815 w 1881493"/>
                <a:gd name="connsiteY20" fmla="*/ 1504808 h 1794690"/>
                <a:gd name="connsiteX21" fmla="*/ 939288 w 1881493"/>
                <a:gd name="connsiteY21" fmla="*/ 1551398 h 1794690"/>
                <a:gd name="connsiteX22" fmla="*/ 937947 w 1881493"/>
                <a:gd name="connsiteY22" fmla="*/ 1551398 h 1794690"/>
                <a:gd name="connsiteX23" fmla="*/ 675675 w 1881493"/>
                <a:gd name="connsiteY23" fmla="*/ 1504907 h 1794690"/>
                <a:gd name="connsiteX24" fmla="*/ 461638 w 1881493"/>
                <a:gd name="connsiteY24" fmla="*/ 1366420 h 1794690"/>
                <a:gd name="connsiteX25" fmla="*/ 319322 w 1881493"/>
                <a:gd name="connsiteY25" fmla="*/ 1158779 h 1794690"/>
                <a:gd name="connsiteX26" fmla="*/ 272172 w 1881493"/>
                <a:gd name="connsiteY26" fmla="*/ 904411 h 1794690"/>
                <a:gd name="connsiteX27" fmla="*/ 319972 w 1881493"/>
                <a:gd name="connsiteY27" fmla="*/ 643598 h 1794690"/>
                <a:gd name="connsiteX28" fmla="*/ 462467 w 1881493"/>
                <a:gd name="connsiteY28" fmla="*/ 434281 h 1794690"/>
                <a:gd name="connsiteX29" fmla="*/ 678574 w 1881493"/>
                <a:gd name="connsiteY29" fmla="*/ 296484 h 1794690"/>
                <a:gd name="connsiteX30" fmla="*/ 946071 w 1881493"/>
                <a:gd name="connsiteY30" fmla="*/ 250782 h 1794690"/>
                <a:gd name="connsiteX31" fmla="*/ 947491 w 1881493"/>
                <a:gd name="connsiteY31" fmla="*/ 250782 h 1794690"/>
                <a:gd name="connsiteX32" fmla="*/ 1205621 w 1881493"/>
                <a:gd name="connsiteY32" fmla="*/ 297706 h 1794690"/>
                <a:gd name="connsiteX33" fmla="*/ 1419520 w 1881493"/>
                <a:gd name="connsiteY33" fmla="*/ 437631 h 1794690"/>
                <a:gd name="connsiteX34" fmla="*/ 1563217 w 1881493"/>
                <a:gd name="connsiteY34" fmla="*/ 645470 h 1794690"/>
                <a:gd name="connsiteX35" fmla="*/ 1610860 w 1881493"/>
                <a:gd name="connsiteY35" fmla="*/ 896547 h 1794690"/>
                <a:gd name="connsiteX36" fmla="*/ 1599324 w 1881493"/>
                <a:gd name="connsiteY36" fmla="*/ 1027229 h 1794690"/>
                <a:gd name="connsiteX37" fmla="*/ 1417982 w 1881493"/>
                <a:gd name="connsiteY37" fmla="*/ 1364193 h 1794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881493" h="1794690">
                  <a:moveTo>
                    <a:pt x="1814643" y="547443"/>
                  </a:moveTo>
                  <a:cubicBezTo>
                    <a:pt x="1769998" y="440528"/>
                    <a:pt x="1702043" y="343054"/>
                    <a:pt x="1612674" y="257739"/>
                  </a:cubicBezTo>
                  <a:cubicBezTo>
                    <a:pt x="1523305" y="172423"/>
                    <a:pt x="1421137" y="107486"/>
                    <a:pt x="1309110" y="64720"/>
                  </a:cubicBezTo>
                  <a:cubicBezTo>
                    <a:pt x="1197083" y="21954"/>
                    <a:pt x="1072277" y="197"/>
                    <a:pt x="937848" y="0"/>
                  </a:cubicBezTo>
                  <a:lnTo>
                    <a:pt x="935876" y="0"/>
                  </a:lnTo>
                  <a:cubicBezTo>
                    <a:pt x="802216" y="0"/>
                    <a:pt x="678258" y="21383"/>
                    <a:pt x="567434" y="63577"/>
                  </a:cubicBezTo>
                  <a:cubicBezTo>
                    <a:pt x="455979" y="106008"/>
                    <a:pt x="354738" y="170630"/>
                    <a:pt x="266532" y="255669"/>
                  </a:cubicBezTo>
                  <a:cubicBezTo>
                    <a:pt x="178326" y="340708"/>
                    <a:pt x="111121" y="438420"/>
                    <a:pt x="66910" y="546044"/>
                  </a:cubicBezTo>
                  <a:cubicBezTo>
                    <a:pt x="22699" y="653668"/>
                    <a:pt x="198" y="774024"/>
                    <a:pt x="1" y="903997"/>
                  </a:cubicBezTo>
                  <a:cubicBezTo>
                    <a:pt x="-196" y="1030659"/>
                    <a:pt x="21693" y="1148373"/>
                    <a:pt x="65352" y="1253928"/>
                  </a:cubicBezTo>
                  <a:cubicBezTo>
                    <a:pt x="109012" y="1359483"/>
                    <a:pt x="175349" y="1455795"/>
                    <a:pt x="262687" y="1540085"/>
                  </a:cubicBezTo>
                  <a:cubicBezTo>
                    <a:pt x="350025" y="1624376"/>
                    <a:pt x="449747" y="1688505"/>
                    <a:pt x="559113" y="1730758"/>
                  </a:cubicBezTo>
                  <a:cubicBezTo>
                    <a:pt x="668478" y="1773012"/>
                    <a:pt x="790266" y="1794493"/>
                    <a:pt x="921382" y="1794691"/>
                  </a:cubicBezTo>
                  <a:lnTo>
                    <a:pt x="923354" y="1794691"/>
                  </a:lnTo>
                  <a:cubicBezTo>
                    <a:pt x="1059834" y="1794691"/>
                    <a:pt x="1186513" y="1773583"/>
                    <a:pt x="1299861" y="1731941"/>
                  </a:cubicBezTo>
                  <a:cubicBezTo>
                    <a:pt x="1414196" y="1689845"/>
                    <a:pt x="1518986" y="1625359"/>
                    <a:pt x="1608040" y="1542253"/>
                  </a:cubicBezTo>
                  <a:cubicBezTo>
                    <a:pt x="1698553" y="1458219"/>
                    <a:pt x="1767473" y="1361730"/>
                    <a:pt x="1812848" y="1255446"/>
                  </a:cubicBezTo>
                  <a:cubicBezTo>
                    <a:pt x="1858223" y="1149162"/>
                    <a:pt x="1881295" y="1030264"/>
                    <a:pt x="1881493" y="901927"/>
                  </a:cubicBezTo>
                  <a:cubicBezTo>
                    <a:pt x="1881689" y="773590"/>
                    <a:pt x="1859268" y="654358"/>
                    <a:pt x="1814643" y="547443"/>
                  </a:cubicBezTo>
                  <a:close/>
                  <a:moveTo>
                    <a:pt x="1417982" y="1364193"/>
                  </a:moveTo>
                  <a:cubicBezTo>
                    <a:pt x="1354130" y="1426450"/>
                    <a:pt x="1281404" y="1473749"/>
                    <a:pt x="1201815" y="1504808"/>
                  </a:cubicBezTo>
                  <a:cubicBezTo>
                    <a:pt x="1122562" y="1535730"/>
                    <a:pt x="1034198" y="1551398"/>
                    <a:pt x="939288" y="1551398"/>
                  </a:cubicBezTo>
                  <a:lnTo>
                    <a:pt x="937947" y="1551398"/>
                  </a:lnTo>
                  <a:cubicBezTo>
                    <a:pt x="842898" y="1551240"/>
                    <a:pt x="754554" y="1535631"/>
                    <a:pt x="675675" y="1504907"/>
                  </a:cubicBezTo>
                  <a:cubicBezTo>
                    <a:pt x="596797" y="1474183"/>
                    <a:pt x="524702" y="1427653"/>
                    <a:pt x="461638" y="1366420"/>
                  </a:cubicBezTo>
                  <a:cubicBezTo>
                    <a:pt x="398575" y="1305188"/>
                    <a:pt x="350735" y="1235364"/>
                    <a:pt x="319322" y="1158779"/>
                  </a:cubicBezTo>
                  <a:cubicBezTo>
                    <a:pt x="287908" y="1082195"/>
                    <a:pt x="271995" y="996584"/>
                    <a:pt x="272172" y="904411"/>
                  </a:cubicBezTo>
                  <a:cubicBezTo>
                    <a:pt x="272310" y="809320"/>
                    <a:pt x="288401" y="721581"/>
                    <a:pt x="319972" y="643598"/>
                  </a:cubicBezTo>
                  <a:cubicBezTo>
                    <a:pt x="351544" y="565614"/>
                    <a:pt x="399462" y="495257"/>
                    <a:pt x="462467" y="434281"/>
                  </a:cubicBezTo>
                  <a:cubicBezTo>
                    <a:pt x="524288" y="374026"/>
                    <a:pt x="597842" y="327122"/>
                    <a:pt x="678574" y="296484"/>
                  </a:cubicBezTo>
                  <a:cubicBezTo>
                    <a:pt x="758656" y="266154"/>
                    <a:pt x="848656" y="250782"/>
                    <a:pt x="946071" y="250782"/>
                  </a:cubicBezTo>
                  <a:lnTo>
                    <a:pt x="947491" y="250782"/>
                  </a:lnTo>
                  <a:cubicBezTo>
                    <a:pt x="1040469" y="250920"/>
                    <a:pt x="1127314" y="266706"/>
                    <a:pt x="1205621" y="297706"/>
                  </a:cubicBezTo>
                  <a:cubicBezTo>
                    <a:pt x="1283928" y="328706"/>
                    <a:pt x="1355846" y="375749"/>
                    <a:pt x="1419520" y="437631"/>
                  </a:cubicBezTo>
                  <a:cubicBezTo>
                    <a:pt x="1483195" y="499514"/>
                    <a:pt x="1531488" y="569417"/>
                    <a:pt x="1563217" y="645470"/>
                  </a:cubicBezTo>
                  <a:cubicBezTo>
                    <a:pt x="1594946" y="721522"/>
                    <a:pt x="1610998" y="806069"/>
                    <a:pt x="1610860" y="896547"/>
                  </a:cubicBezTo>
                  <a:cubicBezTo>
                    <a:pt x="1610919" y="940365"/>
                    <a:pt x="1607054" y="984099"/>
                    <a:pt x="1599324" y="1027229"/>
                  </a:cubicBezTo>
                  <a:cubicBezTo>
                    <a:pt x="1575621" y="1156532"/>
                    <a:pt x="1514628" y="1269911"/>
                    <a:pt x="1417982" y="1364193"/>
                  </a:cubicBezTo>
                  <a:close/>
                </a:path>
              </a:pathLst>
            </a:custGeom>
            <a:grpFill/>
            <a:ln w="19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 28">
              <a:extLst>
                <a:ext uri="{FF2B5EF4-FFF2-40B4-BE49-F238E27FC236}">
                  <a16:creationId xmlns:a16="http://schemas.microsoft.com/office/drawing/2014/main" id="{7B8E94DA-02E4-A3E3-D0D2-57D1C64C2AEC}"/>
                </a:ext>
              </a:extLst>
            </p:cNvPr>
            <p:cNvSpPr/>
            <p:nvPr/>
          </p:nvSpPr>
          <p:spPr>
            <a:xfrm>
              <a:off x="469958" y="1647414"/>
              <a:ext cx="1719691" cy="1847802"/>
            </a:xfrm>
            <a:custGeom>
              <a:avLst/>
              <a:gdLst>
                <a:gd name="connsiteX0" fmla="*/ 0 w 1719691"/>
                <a:gd name="connsiteY0" fmla="*/ 0 h 1847802"/>
                <a:gd name="connsiteX1" fmla="*/ 0 w 1719691"/>
                <a:gd name="connsiteY1" fmla="*/ 1794395 h 1847802"/>
                <a:gd name="connsiteX2" fmla="*/ 277515 w 1719691"/>
                <a:gd name="connsiteY2" fmla="*/ 1794395 h 1847802"/>
                <a:gd name="connsiteX3" fmla="*/ 277534 w 1719691"/>
                <a:gd name="connsiteY3" fmla="*/ 607611 h 1847802"/>
                <a:gd name="connsiteX4" fmla="*/ 1707485 w 1719691"/>
                <a:gd name="connsiteY4" fmla="*/ 1837299 h 1847802"/>
                <a:gd name="connsiteX5" fmla="*/ 1719691 w 1719691"/>
                <a:gd name="connsiteY5" fmla="*/ 1847803 h 1847802"/>
                <a:gd name="connsiteX6" fmla="*/ 1719691 w 1719691"/>
                <a:gd name="connsiteY6" fmla="*/ 1476350 h 1847802"/>
                <a:gd name="connsiteX7" fmla="*/ 0 w 1719691"/>
                <a:gd name="connsiteY7" fmla="*/ 0 h 1847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19691" h="1847802">
                  <a:moveTo>
                    <a:pt x="0" y="0"/>
                  </a:moveTo>
                  <a:lnTo>
                    <a:pt x="0" y="1794395"/>
                  </a:lnTo>
                  <a:lnTo>
                    <a:pt x="277515" y="1794395"/>
                  </a:lnTo>
                  <a:lnTo>
                    <a:pt x="277534" y="607611"/>
                  </a:lnTo>
                  <a:lnTo>
                    <a:pt x="1707485" y="1837299"/>
                  </a:lnTo>
                  <a:lnTo>
                    <a:pt x="1719691" y="1847803"/>
                  </a:lnTo>
                  <a:lnTo>
                    <a:pt x="1719691" y="147635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9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4CF92906-21B5-BBF1-B0BC-B15F6A7A6BAA}"/>
              </a:ext>
            </a:extLst>
          </p:cNvPr>
          <p:cNvSpPr txBox="1"/>
          <p:nvPr userDrawn="1"/>
        </p:nvSpPr>
        <p:spPr>
          <a:xfrm>
            <a:off x="680028" y="4858555"/>
            <a:ext cx="631583" cy="123111"/>
          </a:xfrm>
          <a:prstGeom prst="rect">
            <a:avLst/>
          </a:prstGeom>
          <a:noFill/>
        </p:spPr>
        <p:txBody>
          <a:bodyPr wrap="none" lIns="0" tIns="0" rIns="0" bIns="0" anchor="b" anchorCtr="0">
            <a:spAutoFit/>
          </a:bodyPr>
          <a:lstStyle/>
          <a:p>
            <a:r>
              <a:rPr lang="en-US" sz="800" noProof="0" dirty="0">
                <a:solidFill>
                  <a:schemeClr val="bg1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rPr>
              <a:t>© 2023 Nokia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F71428E-B1EF-1F47-97C0-18745DBBC0A0}"/>
              </a:ext>
            </a:extLst>
          </p:cNvPr>
          <p:cNvSpPr txBox="1">
            <a:spLocks/>
          </p:cNvSpPr>
          <p:nvPr userDrawn="1"/>
        </p:nvSpPr>
        <p:spPr>
          <a:xfrm>
            <a:off x="419102" y="4858555"/>
            <a:ext cx="117020" cy="123111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71245D3D-131A-47D1-B100-B33219007AD2}" type="slidenum">
              <a:rPr lang="en-US" sz="800" noProof="0" smtClean="0">
                <a:solidFill>
                  <a:schemeClr val="bg1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rPr>
              <a:pPr>
                <a:defRPr/>
              </a:pPr>
              <a:t>‹#›</a:t>
            </a:fld>
            <a:endParaRPr lang="en-US" noProof="0" dirty="0">
              <a:solidFill>
                <a:schemeClr val="bg1"/>
              </a:solidFill>
              <a:latin typeface="Nokia Pure Text Light" panose="020B0304040602060303" pitchFamily="34" charset="0"/>
              <a:ea typeface="Nokia Pure Text Light" panose="020B0304040602060303" pitchFamily="34" charset="0"/>
              <a:cs typeface="Nokia Pure Text Light" panose="020B0304040602060303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3BE9710-C876-A4D7-D27F-627140946308}"/>
              </a:ext>
            </a:extLst>
          </p:cNvPr>
          <p:cNvCxnSpPr>
            <a:cxnSpLocks/>
          </p:cNvCxnSpPr>
          <p:nvPr userDrawn="1"/>
        </p:nvCxnSpPr>
        <p:spPr>
          <a:xfrm>
            <a:off x="1400627" y="4830552"/>
            <a:ext cx="0" cy="14400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F72E4953-6778-B70C-6E91-0EF909FF3264}"/>
              </a:ext>
            </a:extLst>
          </p:cNvPr>
          <p:cNvSpPr txBox="1"/>
          <p:nvPr userDrawn="1"/>
        </p:nvSpPr>
        <p:spPr>
          <a:xfrm>
            <a:off x="1498493" y="4858555"/>
            <a:ext cx="1016304" cy="123111"/>
          </a:xfrm>
          <a:prstGeom prst="rect">
            <a:avLst/>
          </a:prstGeom>
          <a:noFill/>
        </p:spPr>
        <p:txBody>
          <a:bodyPr wrap="none" lIns="0" tIns="0" rIns="0" bIns="0" anchor="b" anchorCtr="0">
            <a:spAutoFit/>
          </a:bodyPr>
          <a:lstStyle/>
          <a:p>
            <a:r>
              <a:rPr lang="en-US" sz="800" noProof="0" dirty="0">
                <a:solidFill>
                  <a:schemeClr val="bg1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rPr>
              <a:t>Customer confidential</a:t>
            </a:r>
          </a:p>
        </p:txBody>
      </p:sp>
    </p:spTree>
    <p:extLst>
      <p:ext uri="{BB962C8B-B14F-4D97-AF65-F5344CB8AC3E}">
        <p14:creationId xmlns:p14="http://schemas.microsoft.com/office/powerpoint/2010/main" val="1189454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K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DBC0B63B-5EB2-C517-FFAF-0A5B2B5AB9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0"/>
            <a:ext cx="9144000" cy="5143500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B3A946D0-4E7C-3ADF-073A-967A52E053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18818"/>
          <a:stretch/>
        </p:blipFill>
        <p:spPr>
          <a:xfrm>
            <a:off x="4967656" y="0"/>
            <a:ext cx="4176344" cy="5144400"/>
          </a:xfrm>
          <a:prstGeom prst="rect">
            <a:avLst/>
          </a:prstGeom>
        </p:spPr>
      </p:pic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21AA9076-5283-0B80-0D93-7EF06BDFC04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7531" y="2488210"/>
            <a:ext cx="3909884" cy="59095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  <a:latin typeface="+mn-lt"/>
                <a:ea typeface="Nokia Pure Text Light" panose="020B0403020202020204" pitchFamily="34" charset="0"/>
              </a:defRPr>
            </a:lvl1pPr>
            <a:lvl2pPr marL="2304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bg1"/>
                </a:solidFill>
                <a:latin typeface="+mn-lt"/>
                <a:ea typeface="Nokia Pure Text Light" panose="020B0403020202020204" pitchFamily="34" charset="0"/>
              </a:defRPr>
            </a:lvl2pPr>
            <a:lvl3pPr marL="4626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200">
                <a:solidFill>
                  <a:schemeClr val="bg1"/>
                </a:solidFill>
                <a:latin typeface="+mn-lt"/>
                <a:ea typeface="Nokia Pure Text Light" panose="020B0403020202020204" pitchFamily="34" charset="0"/>
              </a:defRPr>
            </a:lvl3pPr>
            <a:lvl4pPr marL="6930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000">
                <a:solidFill>
                  <a:schemeClr val="bg1"/>
                </a:solidFill>
                <a:latin typeface="+mn-lt"/>
                <a:ea typeface="Nokia Pure Text Light" panose="020B0403020202020204" pitchFamily="34" charset="0"/>
              </a:defRPr>
            </a:lvl4pPr>
            <a:lvl5pPr marL="9234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>
                <a:solidFill>
                  <a:schemeClr val="bg1"/>
                </a:solidFill>
                <a:latin typeface="+mn-lt"/>
                <a:ea typeface="Nokia Pure Text Light" panose="020B0403020202020204" pitchFamily="34" charset="0"/>
              </a:defRPr>
            </a:lvl5pPr>
            <a:lvl6pPr marL="1153800" indent="0">
              <a:spcBef>
                <a:spcPts val="0"/>
              </a:spcBef>
              <a:spcAft>
                <a:spcPts val="600"/>
              </a:spcAft>
              <a:buFont typeface="Nokia Pure Text" panose="020B0503020202020204" pitchFamily="34" charset="0"/>
              <a:buNone/>
              <a:defRPr sz="800" baseline="0">
                <a:solidFill>
                  <a:schemeClr val="tx2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defRPr>
            </a:lvl6pPr>
            <a:lvl7pPr marL="1384200" indent="0">
              <a:spcBef>
                <a:spcPts val="0"/>
              </a:spcBef>
              <a:spcAft>
                <a:spcPts val="600"/>
              </a:spcAft>
              <a:buNone/>
              <a:defRPr sz="700">
                <a:solidFill>
                  <a:schemeClr val="tx2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defRPr>
            </a:lvl7pPr>
            <a:lvl8pPr marL="1614600" indent="0">
              <a:spcBef>
                <a:spcPts val="0"/>
              </a:spcBef>
              <a:spcAft>
                <a:spcPts val="600"/>
              </a:spcAft>
              <a:buNone/>
              <a:defRPr sz="600">
                <a:solidFill>
                  <a:schemeClr val="tx2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defRPr>
            </a:lvl8pPr>
          </a:lstStyle>
          <a:p>
            <a:pPr lvl="0"/>
            <a:r>
              <a:rPr lang="en-US" dirty="0"/>
              <a:t>Subtitle/Author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BDA3E8F-93C9-D4E2-980C-DA64AD8D54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7599" y="978439"/>
            <a:ext cx="5003950" cy="124446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3600" kern="1200" baseline="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GB" dirty="0"/>
              <a:t>What is the key message, idea or takeaway?</a:t>
            </a:r>
          </a:p>
        </p:txBody>
      </p:sp>
      <p:grpSp>
        <p:nvGrpSpPr>
          <p:cNvPr id="12" name="Graphic 3">
            <a:extLst>
              <a:ext uri="{FF2B5EF4-FFF2-40B4-BE49-F238E27FC236}">
                <a16:creationId xmlns:a16="http://schemas.microsoft.com/office/drawing/2014/main" id="{4217FC66-7273-8FF0-1115-D6FEF4E142E8}"/>
              </a:ext>
            </a:extLst>
          </p:cNvPr>
          <p:cNvGrpSpPr/>
          <p:nvPr userDrawn="1"/>
        </p:nvGrpSpPr>
        <p:grpSpPr>
          <a:xfrm>
            <a:off x="6981148" y="2418218"/>
            <a:ext cx="1363492" cy="307063"/>
            <a:chOff x="469958" y="1647414"/>
            <a:chExt cx="8205029" cy="1847802"/>
          </a:xfrm>
          <a:solidFill>
            <a:schemeClr val="bg1"/>
          </a:solidFill>
        </p:grpSpPr>
        <p:sp>
          <p:nvSpPr>
            <p:cNvPr id="13" name="Freeform 24">
              <a:extLst>
                <a:ext uri="{FF2B5EF4-FFF2-40B4-BE49-F238E27FC236}">
                  <a16:creationId xmlns:a16="http://schemas.microsoft.com/office/drawing/2014/main" id="{55D0E688-98AC-F408-1D0B-DD4F80F96BCB}"/>
                </a:ext>
              </a:extLst>
            </p:cNvPr>
            <p:cNvSpPr/>
            <p:nvPr/>
          </p:nvSpPr>
          <p:spPr>
            <a:xfrm>
              <a:off x="6648498" y="1648478"/>
              <a:ext cx="2026489" cy="1793370"/>
            </a:xfrm>
            <a:custGeom>
              <a:avLst/>
              <a:gdLst>
                <a:gd name="connsiteX0" fmla="*/ 1019683 w 2026489"/>
                <a:gd name="connsiteY0" fmla="*/ 11431 h 1793370"/>
                <a:gd name="connsiteX1" fmla="*/ 1013215 w 2026489"/>
                <a:gd name="connsiteY1" fmla="*/ 0 h 1793370"/>
                <a:gd name="connsiteX2" fmla="*/ 864805 w 2026489"/>
                <a:gd name="connsiteY2" fmla="*/ 264656 h 1793370"/>
                <a:gd name="connsiteX3" fmla="*/ 1366453 w 2026489"/>
                <a:gd name="connsiteY3" fmla="*/ 1150009 h 1793370"/>
                <a:gd name="connsiteX4" fmla="*/ 362940 w 2026489"/>
                <a:gd name="connsiteY4" fmla="*/ 1150009 h 1793370"/>
                <a:gd name="connsiteX5" fmla="*/ 0 w 2026489"/>
                <a:gd name="connsiteY5" fmla="*/ 1793331 h 1793370"/>
                <a:gd name="connsiteX6" fmla="*/ 299127 w 2026489"/>
                <a:gd name="connsiteY6" fmla="*/ 1793370 h 1793370"/>
                <a:gd name="connsiteX7" fmla="*/ 517917 w 2026489"/>
                <a:gd name="connsiteY7" fmla="*/ 1406250 h 1793370"/>
                <a:gd name="connsiteX8" fmla="*/ 1508375 w 2026489"/>
                <a:gd name="connsiteY8" fmla="*/ 1406250 h 1793370"/>
                <a:gd name="connsiteX9" fmla="*/ 1727480 w 2026489"/>
                <a:gd name="connsiteY9" fmla="*/ 1793370 h 1793370"/>
                <a:gd name="connsiteX10" fmla="*/ 2026490 w 2026489"/>
                <a:gd name="connsiteY10" fmla="*/ 1793331 h 1793370"/>
                <a:gd name="connsiteX11" fmla="*/ 1019683 w 2026489"/>
                <a:gd name="connsiteY11" fmla="*/ 11431 h 1793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26489" h="1793370">
                  <a:moveTo>
                    <a:pt x="1019683" y="11431"/>
                  </a:moveTo>
                  <a:lnTo>
                    <a:pt x="1013215" y="0"/>
                  </a:lnTo>
                  <a:lnTo>
                    <a:pt x="864805" y="264656"/>
                  </a:lnTo>
                  <a:lnTo>
                    <a:pt x="1366453" y="1150009"/>
                  </a:lnTo>
                  <a:lnTo>
                    <a:pt x="362940" y="1150009"/>
                  </a:lnTo>
                  <a:lnTo>
                    <a:pt x="0" y="1793331"/>
                  </a:lnTo>
                  <a:lnTo>
                    <a:pt x="299127" y="1793370"/>
                  </a:lnTo>
                  <a:lnTo>
                    <a:pt x="517917" y="1406250"/>
                  </a:lnTo>
                  <a:lnTo>
                    <a:pt x="1508375" y="1406250"/>
                  </a:lnTo>
                  <a:lnTo>
                    <a:pt x="1727480" y="1793370"/>
                  </a:lnTo>
                  <a:lnTo>
                    <a:pt x="2026490" y="1793331"/>
                  </a:lnTo>
                  <a:lnTo>
                    <a:pt x="1019683" y="11431"/>
                  </a:lnTo>
                  <a:close/>
                </a:path>
              </a:pathLst>
            </a:custGeom>
            <a:grpFill/>
            <a:ln w="19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 25">
              <a:extLst>
                <a:ext uri="{FF2B5EF4-FFF2-40B4-BE49-F238E27FC236}">
                  <a16:creationId xmlns:a16="http://schemas.microsoft.com/office/drawing/2014/main" id="{46FDA81B-17E7-1EED-CDE2-BC2B2EDE88BB}"/>
                </a:ext>
              </a:extLst>
            </p:cNvPr>
            <p:cNvSpPr/>
            <p:nvPr/>
          </p:nvSpPr>
          <p:spPr>
            <a:xfrm>
              <a:off x="6141802" y="1706399"/>
              <a:ext cx="271953" cy="1735409"/>
            </a:xfrm>
            <a:custGeom>
              <a:avLst/>
              <a:gdLst>
                <a:gd name="connsiteX0" fmla="*/ 39 w 271953"/>
                <a:gd name="connsiteY0" fmla="*/ 0 h 1735409"/>
                <a:gd name="connsiteX1" fmla="*/ 0 w 271953"/>
                <a:gd name="connsiteY1" fmla="*/ 1735409 h 1735409"/>
                <a:gd name="connsiteX2" fmla="*/ 271934 w 271953"/>
                <a:gd name="connsiteY2" fmla="*/ 1735409 h 1735409"/>
                <a:gd name="connsiteX3" fmla="*/ 271953 w 271953"/>
                <a:gd name="connsiteY3" fmla="*/ 218776 h 1735409"/>
                <a:gd name="connsiteX4" fmla="*/ 271953 w 271953"/>
                <a:gd name="connsiteY4" fmla="*/ 0 h 1735409"/>
                <a:gd name="connsiteX5" fmla="*/ 39 w 271953"/>
                <a:gd name="connsiteY5" fmla="*/ 0 h 1735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1953" h="1735409">
                  <a:moveTo>
                    <a:pt x="39" y="0"/>
                  </a:moveTo>
                  <a:lnTo>
                    <a:pt x="0" y="1735409"/>
                  </a:lnTo>
                  <a:lnTo>
                    <a:pt x="271934" y="1735409"/>
                  </a:lnTo>
                  <a:lnTo>
                    <a:pt x="271953" y="218776"/>
                  </a:lnTo>
                  <a:lnTo>
                    <a:pt x="271953" y="0"/>
                  </a:lnTo>
                  <a:lnTo>
                    <a:pt x="39" y="0"/>
                  </a:lnTo>
                  <a:close/>
                </a:path>
              </a:pathLst>
            </a:custGeom>
            <a:grpFill/>
            <a:ln w="19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 26">
              <a:extLst>
                <a:ext uri="{FF2B5EF4-FFF2-40B4-BE49-F238E27FC236}">
                  <a16:creationId xmlns:a16="http://schemas.microsoft.com/office/drawing/2014/main" id="{750D12A9-E5C9-E179-6AE3-94F0807F9643}"/>
                </a:ext>
              </a:extLst>
            </p:cNvPr>
            <p:cNvSpPr/>
            <p:nvPr/>
          </p:nvSpPr>
          <p:spPr>
            <a:xfrm>
              <a:off x="4382809" y="1706399"/>
              <a:ext cx="1429220" cy="1735409"/>
            </a:xfrm>
            <a:custGeom>
              <a:avLst/>
              <a:gdLst>
                <a:gd name="connsiteX0" fmla="*/ 403030 w 1429220"/>
                <a:gd name="connsiteY0" fmla="*/ 867715 h 1735409"/>
                <a:gd name="connsiteX1" fmla="*/ 1429102 w 1429220"/>
                <a:gd name="connsiteY1" fmla="*/ 0 h 1735409"/>
                <a:gd name="connsiteX2" fmla="*/ 1026072 w 1429220"/>
                <a:gd name="connsiteY2" fmla="*/ 0 h 1735409"/>
                <a:gd name="connsiteX3" fmla="*/ 6665 w 1429220"/>
                <a:gd name="connsiteY3" fmla="*/ 862058 h 1735409"/>
                <a:gd name="connsiteX4" fmla="*/ 0 w 1429220"/>
                <a:gd name="connsiteY4" fmla="*/ 867715 h 1735409"/>
                <a:gd name="connsiteX5" fmla="*/ 1024022 w 1429220"/>
                <a:gd name="connsiteY5" fmla="*/ 1733655 h 1735409"/>
                <a:gd name="connsiteX6" fmla="*/ 1026072 w 1429220"/>
                <a:gd name="connsiteY6" fmla="*/ 1735409 h 1735409"/>
                <a:gd name="connsiteX7" fmla="*/ 1429221 w 1429220"/>
                <a:gd name="connsiteY7" fmla="*/ 1735409 h 1735409"/>
                <a:gd name="connsiteX8" fmla="*/ 403030 w 1429220"/>
                <a:gd name="connsiteY8" fmla="*/ 867715 h 1735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29220" h="1735409">
                  <a:moveTo>
                    <a:pt x="403030" y="867715"/>
                  </a:moveTo>
                  <a:lnTo>
                    <a:pt x="1429102" y="0"/>
                  </a:lnTo>
                  <a:lnTo>
                    <a:pt x="1026072" y="0"/>
                  </a:lnTo>
                  <a:lnTo>
                    <a:pt x="6665" y="862058"/>
                  </a:lnTo>
                  <a:lnTo>
                    <a:pt x="0" y="867715"/>
                  </a:lnTo>
                  <a:lnTo>
                    <a:pt x="1024022" y="1733655"/>
                  </a:lnTo>
                  <a:lnTo>
                    <a:pt x="1026072" y="1735409"/>
                  </a:lnTo>
                  <a:lnTo>
                    <a:pt x="1429221" y="1735409"/>
                  </a:lnTo>
                  <a:lnTo>
                    <a:pt x="403030" y="867715"/>
                  </a:lnTo>
                  <a:close/>
                </a:path>
              </a:pathLst>
            </a:custGeom>
            <a:grpFill/>
            <a:ln w="19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 27">
              <a:extLst>
                <a:ext uri="{FF2B5EF4-FFF2-40B4-BE49-F238E27FC236}">
                  <a16:creationId xmlns:a16="http://schemas.microsoft.com/office/drawing/2014/main" id="{B910CB4C-E3C8-517A-B731-EC3E942154C4}"/>
                </a:ext>
              </a:extLst>
            </p:cNvPr>
            <p:cNvSpPr/>
            <p:nvPr/>
          </p:nvSpPr>
          <p:spPr>
            <a:xfrm>
              <a:off x="2295838" y="1674374"/>
              <a:ext cx="1881493" cy="1794690"/>
            </a:xfrm>
            <a:custGeom>
              <a:avLst/>
              <a:gdLst>
                <a:gd name="connsiteX0" fmla="*/ 1814643 w 1881493"/>
                <a:gd name="connsiteY0" fmla="*/ 547443 h 1794690"/>
                <a:gd name="connsiteX1" fmla="*/ 1612674 w 1881493"/>
                <a:gd name="connsiteY1" fmla="*/ 257739 h 1794690"/>
                <a:gd name="connsiteX2" fmla="*/ 1309110 w 1881493"/>
                <a:gd name="connsiteY2" fmla="*/ 64720 h 1794690"/>
                <a:gd name="connsiteX3" fmla="*/ 937848 w 1881493"/>
                <a:gd name="connsiteY3" fmla="*/ 0 h 1794690"/>
                <a:gd name="connsiteX4" fmla="*/ 935876 w 1881493"/>
                <a:gd name="connsiteY4" fmla="*/ 0 h 1794690"/>
                <a:gd name="connsiteX5" fmla="*/ 567434 w 1881493"/>
                <a:gd name="connsiteY5" fmla="*/ 63577 h 1794690"/>
                <a:gd name="connsiteX6" fmla="*/ 266532 w 1881493"/>
                <a:gd name="connsiteY6" fmla="*/ 255669 h 1794690"/>
                <a:gd name="connsiteX7" fmla="*/ 66910 w 1881493"/>
                <a:gd name="connsiteY7" fmla="*/ 546044 h 1794690"/>
                <a:gd name="connsiteX8" fmla="*/ 1 w 1881493"/>
                <a:gd name="connsiteY8" fmla="*/ 903997 h 1794690"/>
                <a:gd name="connsiteX9" fmla="*/ 65352 w 1881493"/>
                <a:gd name="connsiteY9" fmla="*/ 1253928 h 1794690"/>
                <a:gd name="connsiteX10" fmla="*/ 262687 w 1881493"/>
                <a:gd name="connsiteY10" fmla="*/ 1540085 h 1794690"/>
                <a:gd name="connsiteX11" fmla="*/ 559113 w 1881493"/>
                <a:gd name="connsiteY11" fmla="*/ 1730758 h 1794690"/>
                <a:gd name="connsiteX12" fmla="*/ 921382 w 1881493"/>
                <a:gd name="connsiteY12" fmla="*/ 1794691 h 1794690"/>
                <a:gd name="connsiteX13" fmla="*/ 923354 w 1881493"/>
                <a:gd name="connsiteY13" fmla="*/ 1794691 h 1794690"/>
                <a:gd name="connsiteX14" fmla="*/ 1299861 w 1881493"/>
                <a:gd name="connsiteY14" fmla="*/ 1731941 h 1794690"/>
                <a:gd name="connsiteX15" fmla="*/ 1608040 w 1881493"/>
                <a:gd name="connsiteY15" fmla="*/ 1542253 h 1794690"/>
                <a:gd name="connsiteX16" fmla="*/ 1812848 w 1881493"/>
                <a:gd name="connsiteY16" fmla="*/ 1255446 h 1794690"/>
                <a:gd name="connsiteX17" fmla="*/ 1881493 w 1881493"/>
                <a:gd name="connsiteY17" fmla="*/ 901927 h 1794690"/>
                <a:gd name="connsiteX18" fmla="*/ 1814643 w 1881493"/>
                <a:gd name="connsiteY18" fmla="*/ 547443 h 1794690"/>
                <a:gd name="connsiteX19" fmla="*/ 1417982 w 1881493"/>
                <a:gd name="connsiteY19" fmla="*/ 1364193 h 1794690"/>
                <a:gd name="connsiteX20" fmla="*/ 1201815 w 1881493"/>
                <a:gd name="connsiteY20" fmla="*/ 1504808 h 1794690"/>
                <a:gd name="connsiteX21" fmla="*/ 939288 w 1881493"/>
                <a:gd name="connsiteY21" fmla="*/ 1551398 h 1794690"/>
                <a:gd name="connsiteX22" fmla="*/ 937947 w 1881493"/>
                <a:gd name="connsiteY22" fmla="*/ 1551398 h 1794690"/>
                <a:gd name="connsiteX23" fmla="*/ 675675 w 1881493"/>
                <a:gd name="connsiteY23" fmla="*/ 1504907 h 1794690"/>
                <a:gd name="connsiteX24" fmla="*/ 461638 w 1881493"/>
                <a:gd name="connsiteY24" fmla="*/ 1366420 h 1794690"/>
                <a:gd name="connsiteX25" fmla="*/ 319322 w 1881493"/>
                <a:gd name="connsiteY25" fmla="*/ 1158779 h 1794690"/>
                <a:gd name="connsiteX26" fmla="*/ 272172 w 1881493"/>
                <a:gd name="connsiteY26" fmla="*/ 904411 h 1794690"/>
                <a:gd name="connsiteX27" fmla="*/ 319972 w 1881493"/>
                <a:gd name="connsiteY27" fmla="*/ 643598 h 1794690"/>
                <a:gd name="connsiteX28" fmla="*/ 462467 w 1881493"/>
                <a:gd name="connsiteY28" fmla="*/ 434281 h 1794690"/>
                <a:gd name="connsiteX29" fmla="*/ 678574 w 1881493"/>
                <a:gd name="connsiteY29" fmla="*/ 296484 h 1794690"/>
                <a:gd name="connsiteX30" fmla="*/ 946071 w 1881493"/>
                <a:gd name="connsiteY30" fmla="*/ 250782 h 1794690"/>
                <a:gd name="connsiteX31" fmla="*/ 947491 w 1881493"/>
                <a:gd name="connsiteY31" fmla="*/ 250782 h 1794690"/>
                <a:gd name="connsiteX32" fmla="*/ 1205621 w 1881493"/>
                <a:gd name="connsiteY32" fmla="*/ 297706 h 1794690"/>
                <a:gd name="connsiteX33" fmla="*/ 1419520 w 1881493"/>
                <a:gd name="connsiteY33" fmla="*/ 437631 h 1794690"/>
                <a:gd name="connsiteX34" fmla="*/ 1563217 w 1881493"/>
                <a:gd name="connsiteY34" fmla="*/ 645470 h 1794690"/>
                <a:gd name="connsiteX35" fmla="*/ 1610860 w 1881493"/>
                <a:gd name="connsiteY35" fmla="*/ 896547 h 1794690"/>
                <a:gd name="connsiteX36" fmla="*/ 1599324 w 1881493"/>
                <a:gd name="connsiteY36" fmla="*/ 1027229 h 1794690"/>
                <a:gd name="connsiteX37" fmla="*/ 1417982 w 1881493"/>
                <a:gd name="connsiteY37" fmla="*/ 1364193 h 1794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881493" h="1794690">
                  <a:moveTo>
                    <a:pt x="1814643" y="547443"/>
                  </a:moveTo>
                  <a:cubicBezTo>
                    <a:pt x="1769998" y="440528"/>
                    <a:pt x="1702043" y="343054"/>
                    <a:pt x="1612674" y="257739"/>
                  </a:cubicBezTo>
                  <a:cubicBezTo>
                    <a:pt x="1523305" y="172423"/>
                    <a:pt x="1421137" y="107486"/>
                    <a:pt x="1309110" y="64720"/>
                  </a:cubicBezTo>
                  <a:cubicBezTo>
                    <a:pt x="1197083" y="21954"/>
                    <a:pt x="1072277" y="197"/>
                    <a:pt x="937848" y="0"/>
                  </a:cubicBezTo>
                  <a:lnTo>
                    <a:pt x="935876" y="0"/>
                  </a:lnTo>
                  <a:cubicBezTo>
                    <a:pt x="802216" y="0"/>
                    <a:pt x="678258" y="21383"/>
                    <a:pt x="567434" y="63577"/>
                  </a:cubicBezTo>
                  <a:cubicBezTo>
                    <a:pt x="455979" y="106008"/>
                    <a:pt x="354738" y="170630"/>
                    <a:pt x="266532" y="255669"/>
                  </a:cubicBezTo>
                  <a:cubicBezTo>
                    <a:pt x="178326" y="340708"/>
                    <a:pt x="111121" y="438420"/>
                    <a:pt x="66910" y="546044"/>
                  </a:cubicBezTo>
                  <a:cubicBezTo>
                    <a:pt x="22699" y="653668"/>
                    <a:pt x="198" y="774024"/>
                    <a:pt x="1" y="903997"/>
                  </a:cubicBezTo>
                  <a:cubicBezTo>
                    <a:pt x="-196" y="1030659"/>
                    <a:pt x="21693" y="1148373"/>
                    <a:pt x="65352" y="1253928"/>
                  </a:cubicBezTo>
                  <a:cubicBezTo>
                    <a:pt x="109012" y="1359483"/>
                    <a:pt x="175349" y="1455795"/>
                    <a:pt x="262687" y="1540085"/>
                  </a:cubicBezTo>
                  <a:cubicBezTo>
                    <a:pt x="350025" y="1624376"/>
                    <a:pt x="449747" y="1688505"/>
                    <a:pt x="559113" y="1730758"/>
                  </a:cubicBezTo>
                  <a:cubicBezTo>
                    <a:pt x="668478" y="1773012"/>
                    <a:pt x="790266" y="1794493"/>
                    <a:pt x="921382" y="1794691"/>
                  </a:cubicBezTo>
                  <a:lnTo>
                    <a:pt x="923354" y="1794691"/>
                  </a:lnTo>
                  <a:cubicBezTo>
                    <a:pt x="1059834" y="1794691"/>
                    <a:pt x="1186513" y="1773583"/>
                    <a:pt x="1299861" y="1731941"/>
                  </a:cubicBezTo>
                  <a:cubicBezTo>
                    <a:pt x="1414196" y="1689845"/>
                    <a:pt x="1518986" y="1625359"/>
                    <a:pt x="1608040" y="1542253"/>
                  </a:cubicBezTo>
                  <a:cubicBezTo>
                    <a:pt x="1698553" y="1458219"/>
                    <a:pt x="1767473" y="1361730"/>
                    <a:pt x="1812848" y="1255446"/>
                  </a:cubicBezTo>
                  <a:cubicBezTo>
                    <a:pt x="1858223" y="1149162"/>
                    <a:pt x="1881295" y="1030264"/>
                    <a:pt x="1881493" y="901927"/>
                  </a:cubicBezTo>
                  <a:cubicBezTo>
                    <a:pt x="1881689" y="773590"/>
                    <a:pt x="1859268" y="654358"/>
                    <a:pt x="1814643" y="547443"/>
                  </a:cubicBezTo>
                  <a:close/>
                  <a:moveTo>
                    <a:pt x="1417982" y="1364193"/>
                  </a:moveTo>
                  <a:cubicBezTo>
                    <a:pt x="1354130" y="1426450"/>
                    <a:pt x="1281404" y="1473749"/>
                    <a:pt x="1201815" y="1504808"/>
                  </a:cubicBezTo>
                  <a:cubicBezTo>
                    <a:pt x="1122562" y="1535730"/>
                    <a:pt x="1034198" y="1551398"/>
                    <a:pt x="939288" y="1551398"/>
                  </a:cubicBezTo>
                  <a:lnTo>
                    <a:pt x="937947" y="1551398"/>
                  </a:lnTo>
                  <a:cubicBezTo>
                    <a:pt x="842898" y="1551240"/>
                    <a:pt x="754554" y="1535631"/>
                    <a:pt x="675675" y="1504907"/>
                  </a:cubicBezTo>
                  <a:cubicBezTo>
                    <a:pt x="596797" y="1474183"/>
                    <a:pt x="524702" y="1427653"/>
                    <a:pt x="461638" y="1366420"/>
                  </a:cubicBezTo>
                  <a:cubicBezTo>
                    <a:pt x="398575" y="1305188"/>
                    <a:pt x="350735" y="1235364"/>
                    <a:pt x="319322" y="1158779"/>
                  </a:cubicBezTo>
                  <a:cubicBezTo>
                    <a:pt x="287908" y="1082195"/>
                    <a:pt x="271995" y="996584"/>
                    <a:pt x="272172" y="904411"/>
                  </a:cubicBezTo>
                  <a:cubicBezTo>
                    <a:pt x="272310" y="809320"/>
                    <a:pt x="288401" y="721581"/>
                    <a:pt x="319972" y="643598"/>
                  </a:cubicBezTo>
                  <a:cubicBezTo>
                    <a:pt x="351544" y="565614"/>
                    <a:pt x="399462" y="495257"/>
                    <a:pt x="462467" y="434281"/>
                  </a:cubicBezTo>
                  <a:cubicBezTo>
                    <a:pt x="524288" y="374026"/>
                    <a:pt x="597842" y="327122"/>
                    <a:pt x="678574" y="296484"/>
                  </a:cubicBezTo>
                  <a:cubicBezTo>
                    <a:pt x="758656" y="266154"/>
                    <a:pt x="848656" y="250782"/>
                    <a:pt x="946071" y="250782"/>
                  </a:cubicBezTo>
                  <a:lnTo>
                    <a:pt x="947491" y="250782"/>
                  </a:lnTo>
                  <a:cubicBezTo>
                    <a:pt x="1040469" y="250920"/>
                    <a:pt x="1127314" y="266706"/>
                    <a:pt x="1205621" y="297706"/>
                  </a:cubicBezTo>
                  <a:cubicBezTo>
                    <a:pt x="1283928" y="328706"/>
                    <a:pt x="1355846" y="375749"/>
                    <a:pt x="1419520" y="437631"/>
                  </a:cubicBezTo>
                  <a:cubicBezTo>
                    <a:pt x="1483195" y="499514"/>
                    <a:pt x="1531488" y="569417"/>
                    <a:pt x="1563217" y="645470"/>
                  </a:cubicBezTo>
                  <a:cubicBezTo>
                    <a:pt x="1594946" y="721522"/>
                    <a:pt x="1610998" y="806069"/>
                    <a:pt x="1610860" y="896547"/>
                  </a:cubicBezTo>
                  <a:cubicBezTo>
                    <a:pt x="1610919" y="940365"/>
                    <a:pt x="1607054" y="984099"/>
                    <a:pt x="1599324" y="1027229"/>
                  </a:cubicBezTo>
                  <a:cubicBezTo>
                    <a:pt x="1575621" y="1156532"/>
                    <a:pt x="1514628" y="1269911"/>
                    <a:pt x="1417982" y="1364193"/>
                  </a:cubicBezTo>
                  <a:close/>
                </a:path>
              </a:pathLst>
            </a:custGeom>
            <a:grpFill/>
            <a:ln w="19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 28">
              <a:extLst>
                <a:ext uri="{FF2B5EF4-FFF2-40B4-BE49-F238E27FC236}">
                  <a16:creationId xmlns:a16="http://schemas.microsoft.com/office/drawing/2014/main" id="{63D8779F-DC22-31D3-70DF-A4138434F57B}"/>
                </a:ext>
              </a:extLst>
            </p:cNvPr>
            <p:cNvSpPr/>
            <p:nvPr/>
          </p:nvSpPr>
          <p:spPr>
            <a:xfrm>
              <a:off x="469958" y="1647414"/>
              <a:ext cx="1719691" cy="1847802"/>
            </a:xfrm>
            <a:custGeom>
              <a:avLst/>
              <a:gdLst>
                <a:gd name="connsiteX0" fmla="*/ 0 w 1719691"/>
                <a:gd name="connsiteY0" fmla="*/ 0 h 1847802"/>
                <a:gd name="connsiteX1" fmla="*/ 0 w 1719691"/>
                <a:gd name="connsiteY1" fmla="*/ 1794395 h 1847802"/>
                <a:gd name="connsiteX2" fmla="*/ 277515 w 1719691"/>
                <a:gd name="connsiteY2" fmla="*/ 1794395 h 1847802"/>
                <a:gd name="connsiteX3" fmla="*/ 277534 w 1719691"/>
                <a:gd name="connsiteY3" fmla="*/ 607611 h 1847802"/>
                <a:gd name="connsiteX4" fmla="*/ 1707485 w 1719691"/>
                <a:gd name="connsiteY4" fmla="*/ 1837299 h 1847802"/>
                <a:gd name="connsiteX5" fmla="*/ 1719691 w 1719691"/>
                <a:gd name="connsiteY5" fmla="*/ 1847803 h 1847802"/>
                <a:gd name="connsiteX6" fmla="*/ 1719691 w 1719691"/>
                <a:gd name="connsiteY6" fmla="*/ 1476350 h 1847802"/>
                <a:gd name="connsiteX7" fmla="*/ 0 w 1719691"/>
                <a:gd name="connsiteY7" fmla="*/ 0 h 1847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19691" h="1847802">
                  <a:moveTo>
                    <a:pt x="0" y="0"/>
                  </a:moveTo>
                  <a:lnTo>
                    <a:pt x="0" y="1794395"/>
                  </a:lnTo>
                  <a:lnTo>
                    <a:pt x="277515" y="1794395"/>
                  </a:lnTo>
                  <a:lnTo>
                    <a:pt x="277534" y="607611"/>
                  </a:lnTo>
                  <a:lnTo>
                    <a:pt x="1707485" y="1837299"/>
                  </a:lnTo>
                  <a:lnTo>
                    <a:pt x="1719691" y="1847803"/>
                  </a:lnTo>
                  <a:lnTo>
                    <a:pt x="1719691" y="147635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9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895C38F-A382-CE96-2BFF-435337A9DB79}"/>
              </a:ext>
            </a:extLst>
          </p:cNvPr>
          <p:cNvSpPr txBox="1"/>
          <p:nvPr userDrawn="1"/>
        </p:nvSpPr>
        <p:spPr>
          <a:xfrm>
            <a:off x="680028" y="4858555"/>
            <a:ext cx="631583" cy="123111"/>
          </a:xfrm>
          <a:prstGeom prst="rect">
            <a:avLst/>
          </a:prstGeom>
          <a:noFill/>
        </p:spPr>
        <p:txBody>
          <a:bodyPr wrap="none" lIns="0" tIns="0" rIns="0" bIns="0" anchor="b" anchorCtr="0">
            <a:spAutoFit/>
          </a:bodyPr>
          <a:lstStyle/>
          <a:p>
            <a:r>
              <a:rPr lang="en-US" sz="800" noProof="0" dirty="0">
                <a:solidFill>
                  <a:schemeClr val="bg1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rPr>
              <a:t>© 2023 Nokia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3208B6D-4EED-F632-D415-44A84AA35A33}"/>
              </a:ext>
            </a:extLst>
          </p:cNvPr>
          <p:cNvSpPr txBox="1">
            <a:spLocks/>
          </p:cNvSpPr>
          <p:nvPr userDrawn="1"/>
        </p:nvSpPr>
        <p:spPr>
          <a:xfrm>
            <a:off x="419102" y="4858555"/>
            <a:ext cx="117020" cy="123111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71245D3D-131A-47D1-B100-B33219007AD2}" type="slidenum">
              <a:rPr lang="en-US" sz="800" noProof="0" smtClean="0">
                <a:solidFill>
                  <a:schemeClr val="bg1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rPr>
              <a:pPr>
                <a:defRPr/>
              </a:pPr>
              <a:t>‹#›</a:t>
            </a:fld>
            <a:endParaRPr lang="en-US" noProof="0" dirty="0">
              <a:solidFill>
                <a:schemeClr val="bg1"/>
              </a:solidFill>
              <a:latin typeface="Nokia Pure Text Light" panose="020B0304040602060303" pitchFamily="34" charset="0"/>
              <a:ea typeface="Nokia Pure Text Light" panose="020B0304040602060303" pitchFamily="34" charset="0"/>
              <a:cs typeface="Nokia Pure Text Light" panose="020B0304040602060303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8F8325E-2849-3501-476E-85D4F6086267}"/>
              </a:ext>
            </a:extLst>
          </p:cNvPr>
          <p:cNvCxnSpPr>
            <a:cxnSpLocks/>
          </p:cNvCxnSpPr>
          <p:nvPr userDrawn="1"/>
        </p:nvCxnSpPr>
        <p:spPr>
          <a:xfrm>
            <a:off x="1400627" y="4830552"/>
            <a:ext cx="0" cy="14400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8F28018D-A7BF-1408-0859-D7108A7264B0}"/>
              </a:ext>
            </a:extLst>
          </p:cNvPr>
          <p:cNvSpPr txBox="1"/>
          <p:nvPr userDrawn="1"/>
        </p:nvSpPr>
        <p:spPr>
          <a:xfrm>
            <a:off x="1498493" y="4858555"/>
            <a:ext cx="1016304" cy="123111"/>
          </a:xfrm>
          <a:prstGeom prst="rect">
            <a:avLst/>
          </a:prstGeom>
          <a:noFill/>
        </p:spPr>
        <p:txBody>
          <a:bodyPr wrap="none" lIns="0" tIns="0" rIns="0" bIns="0" anchor="b" anchorCtr="0">
            <a:spAutoFit/>
          </a:bodyPr>
          <a:lstStyle/>
          <a:p>
            <a:r>
              <a:rPr lang="en-US" sz="800" noProof="0" dirty="0">
                <a:solidFill>
                  <a:schemeClr val="bg1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rPr>
              <a:t>Customer confidential</a:t>
            </a:r>
          </a:p>
        </p:txBody>
      </p:sp>
    </p:spTree>
    <p:extLst>
      <p:ext uri="{BB962C8B-B14F-4D97-AF65-F5344CB8AC3E}">
        <p14:creationId xmlns:p14="http://schemas.microsoft.com/office/powerpoint/2010/main" val="32955738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Whit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raphic 21">
            <a:extLst>
              <a:ext uri="{FF2B5EF4-FFF2-40B4-BE49-F238E27FC236}">
                <a16:creationId xmlns:a16="http://schemas.microsoft.com/office/drawing/2014/main" id="{3EA80603-802B-D3B7-542B-3B907321AC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18798"/>
          <a:stretch/>
        </p:blipFill>
        <p:spPr>
          <a:xfrm>
            <a:off x="4966626" y="0"/>
            <a:ext cx="4177374" cy="5144400"/>
          </a:xfrm>
          <a:prstGeom prst="rect">
            <a:avLst/>
          </a:prstGeom>
        </p:spPr>
      </p:pic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312BFA31-9C17-22DE-51C0-B7430190BBC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7531" y="2488210"/>
            <a:ext cx="3909884" cy="59095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  <a:latin typeface="+mn-lt"/>
                <a:ea typeface="Nokia Pure Text Light" panose="020B0403020202020204" pitchFamily="34" charset="0"/>
              </a:defRPr>
            </a:lvl1pPr>
            <a:lvl2pPr marL="2304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bg1"/>
                </a:solidFill>
                <a:latin typeface="+mn-lt"/>
                <a:ea typeface="Nokia Pure Text Light" panose="020B0403020202020204" pitchFamily="34" charset="0"/>
              </a:defRPr>
            </a:lvl2pPr>
            <a:lvl3pPr marL="4626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200">
                <a:solidFill>
                  <a:schemeClr val="bg1"/>
                </a:solidFill>
                <a:latin typeface="+mn-lt"/>
                <a:ea typeface="Nokia Pure Text Light" panose="020B0403020202020204" pitchFamily="34" charset="0"/>
              </a:defRPr>
            </a:lvl3pPr>
            <a:lvl4pPr marL="6930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000">
                <a:solidFill>
                  <a:schemeClr val="bg1"/>
                </a:solidFill>
                <a:latin typeface="+mn-lt"/>
                <a:ea typeface="Nokia Pure Text Light" panose="020B0403020202020204" pitchFamily="34" charset="0"/>
              </a:defRPr>
            </a:lvl4pPr>
            <a:lvl5pPr marL="9234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>
                <a:solidFill>
                  <a:schemeClr val="bg1"/>
                </a:solidFill>
                <a:latin typeface="+mn-lt"/>
                <a:ea typeface="Nokia Pure Text Light" panose="020B0403020202020204" pitchFamily="34" charset="0"/>
              </a:defRPr>
            </a:lvl5pPr>
            <a:lvl6pPr marL="1153800" indent="0">
              <a:spcBef>
                <a:spcPts val="0"/>
              </a:spcBef>
              <a:spcAft>
                <a:spcPts val="600"/>
              </a:spcAft>
              <a:buFont typeface="Nokia Pure Text" panose="020B0503020202020204" pitchFamily="34" charset="0"/>
              <a:buNone/>
              <a:defRPr sz="800" baseline="0">
                <a:solidFill>
                  <a:schemeClr val="tx2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defRPr>
            </a:lvl6pPr>
            <a:lvl7pPr marL="1384200" indent="0">
              <a:spcBef>
                <a:spcPts val="0"/>
              </a:spcBef>
              <a:spcAft>
                <a:spcPts val="600"/>
              </a:spcAft>
              <a:buNone/>
              <a:defRPr sz="700">
                <a:solidFill>
                  <a:schemeClr val="tx2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defRPr>
            </a:lvl7pPr>
            <a:lvl8pPr marL="1614600" indent="0">
              <a:spcBef>
                <a:spcPts val="0"/>
              </a:spcBef>
              <a:spcAft>
                <a:spcPts val="600"/>
              </a:spcAft>
              <a:buNone/>
              <a:defRPr sz="600">
                <a:solidFill>
                  <a:schemeClr val="tx2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defRPr>
            </a:lvl8pPr>
          </a:lstStyle>
          <a:p>
            <a:pPr lvl="0"/>
            <a:r>
              <a:rPr lang="en-US" dirty="0"/>
              <a:t>Subtitle/Author</a:t>
            </a:r>
          </a:p>
        </p:txBody>
      </p:sp>
      <p:sp>
        <p:nvSpPr>
          <p:cNvPr id="31" name="Title 4">
            <a:extLst>
              <a:ext uri="{FF2B5EF4-FFF2-40B4-BE49-F238E27FC236}">
                <a16:creationId xmlns:a16="http://schemas.microsoft.com/office/drawing/2014/main" id="{C425444D-EEC9-9715-C10B-7A9AE556F0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7599" y="978439"/>
            <a:ext cx="5003950" cy="124446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3600" kern="1200" baseline="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GB" dirty="0"/>
              <a:t>What is the key message, idea or takeaway?</a:t>
            </a:r>
          </a:p>
        </p:txBody>
      </p:sp>
      <p:grpSp>
        <p:nvGrpSpPr>
          <p:cNvPr id="35" name="Graphic 3">
            <a:extLst>
              <a:ext uri="{FF2B5EF4-FFF2-40B4-BE49-F238E27FC236}">
                <a16:creationId xmlns:a16="http://schemas.microsoft.com/office/drawing/2014/main" id="{70105BD6-F210-AB58-25EB-9450FFCFA05E}"/>
              </a:ext>
            </a:extLst>
          </p:cNvPr>
          <p:cNvGrpSpPr/>
          <p:nvPr userDrawn="1"/>
        </p:nvGrpSpPr>
        <p:grpSpPr>
          <a:xfrm>
            <a:off x="6981148" y="2418218"/>
            <a:ext cx="1363492" cy="307063"/>
            <a:chOff x="469958" y="1647414"/>
            <a:chExt cx="8205029" cy="1847802"/>
          </a:xfrm>
          <a:solidFill>
            <a:schemeClr val="accent1"/>
          </a:solidFill>
        </p:grpSpPr>
        <p:sp>
          <p:nvSpPr>
            <p:cNvPr id="36" name="Freeform 24">
              <a:extLst>
                <a:ext uri="{FF2B5EF4-FFF2-40B4-BE49-F238E27FC236}">
                  <a16:creationId xmlns:a16="http://schemas.microsoft.com/office/drawing/2014/main" id="{409251BB-4982-D8DE-C13D-034623113C84}"/>
                </a:ext>
              </a:extLst>
            </p:cNvPr>
            <p:cNvSpPr/>
            <p:nvPr/>
          </p:nvSpPr>
          <p:spPr>
            <a:xfrm>
              <a:off x="6648498" y="1648478"/>
              <a:ext cx="2026489" cy="1793370"/>
            </a:xfrm>
            <a:custGeom>
              <a:avLst/>
              <a:gdLst>
                <a:gd name="connsiteX0" fmla="*/ 1019683 w 2026489"/>
                <a:gd name="connsiteY0" fmla="*/ 11431 h 1793370"/>
                <a:gd name="connsiteX1" fmla="*/ 1013215 w 2026489"/>
                <a:gd name="connsiteY1" fmla="*/ 0 h 1793370"/>
                <a:gd name="connsiteX2" fmla="*/ 864805 w 2026489"/>
                <a:gd name="connsiteY2" fmla="*/ 264656 h 1793370"/>
                <a:gd name="connsiteX3" fmla="*/ 1366453 w 2026489"/>
                <a:gd name="connsiteY3" fmla="*/ 1150009 h 1793370"/>
                <a:gd name="connsiteX4" fmla="*/ 362940 w 2026489"/>
                <a:gd name="connsiteY4" fmla="*/ 1150009 h 1793370"/>
                <a:gd name="connsiteX5" fmla="*/ 0 w 2026489"/>
                <a:gd name="connsiteY5" fmla="*/ 1793331 h 1793370"/>
                <a:gd name="connsiteX6" fmla="*/ 299127 w 2026489"/>
                <a:gd name="connsiteY6" fmla="*/ 1793370 h 1793370"/>
                <a:gd name="connsiteX7" fmla="*/ 517917 w 2026489"/>
                <a:gd name="connsiteY7" fmla="*/ 1406250 h 1793370"/>
                <a:gd name="connsiteX8" fmla="*/ 1508375 w 2026489"/>
                <a:gd name="connsiteY8" fmla="*/ 1406250 h 1793370"/>
                <a:gd name="connsiteX9" fmla="*/ 1727480 w 2026489"/>
                <a:gd name="connsiteY9" fmla="*/ 1793370 h 1793370"/>
                <a:gd name="connsiteX10" fmla="*/ 2026490 w 2026489"/>
                <a:gd name="connsiteY10" fmla="*/ 1793331 h 1793370"/>
                <a:gd name="connsiteX11" fmla="*/ 1019683 w 2026489"/>
                <a:gd name="connsiteY11" fmla="*/ 11431 h 1793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26489" h="1793370">
                  <a:moveTo>
                    <a:pt x="1019683" y="11431"/>
                  </a:moveTo>
                  <a:lnTo>
                    <a:pt x="1013215" y="0"/>
                  </a:lnTo>
                  <a:lnTo>
                    <a:pt x="864805" y="264656"/>
                  </a:lnTo>
                  <a:lnTo>
                    <a:pt x="1366453" y="1150009"/>
                  </a:lnTo>
                  <a:lnTo>
                    <a:pt x="362940" y="1150009"/>
                  </a:lnTo>
                  <a:lnTo>
                    <a:pt x="0" y="1793331"/>
                  </a:lnTo>
                  <a:lnTo>
                    <a:pt x="299127" y="1793370"/>
                  </a:lnTo>
                  <a:lnTo>
                    <a:pt x="517917" y="1406250"/>
                  </a:lnTo>
                  <a:lnTo>
                    <a:pt x="1508375" y="1406250"/>
                  </a:lnTo>
                  <a:lnTo>
                    <a:pt x="1727480" y="1793370"/>
                  </a:lnTo>
                  <a:lnTo>
                    <a:pt x="2026490" y="1793331"/>
                  </a:lnTo>
                  <a:lnTo>
                    <a:pt x="1019683" y="11431"/>
                  </a:lnTo>
                  <a:close/>
                </a:path>
              </a:pathLst>
            </a:custGeom>
            <a:grpFill/>
            <a:ln w="19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 25">
              <a:extLst>
                <a:ext uri="{FF2B5EF4-FFF2-40B4-BE49-F238E27FC236}">
                  <a16:creationId xmlns:a16="http://schemas.microsoft.com/office/drawing/2014/main" id="{DE8F1FA5-23A7-16EA-EC0F-70F9AAECFD71}"/>
                </a:ext>
              </a:extLst>
            </p:cNvPr>
            <p:cNvSpPr/>
            <p:nvPr/>
          </p:nvSpPr>
          <p:spPr>
            <a:xfrm>
              <a:off x="6141802" y="1706399"/>
              <a:ext cx="271953" cy="1735409"/>
            </a:xfrm>
            <a:custGeom>
              <a:avLst/>
              <a:gdLst>
                <a:gd name="connsiteX0" fmla="*/ 39 w 271953"/>
                <a:gd name="connsiteY0" fmla="*/ 0 h 1735409"/>
                <a:gd name="connsiteX1" fmla="*/ 0 w 271953"/>
                <a:gd name="connsiteY1" fmla="*/ 1735409 h 1735409"/>
                <a:gd name="connsiteX2" fmla="*/ 271934 w 271953"/>
                <a:gd name="connsiteY2" fmla="*/ 1735409 h 1735409"/>
                <a:gd name="connsiteX3" fmla="*/ 271953 w 271953"/>
                <a:gd name="connsiteY3" fmla="*/ 218776 h 1735409"/>
                <a:gd name="connsiteX4" fmla="*/ 271953 w 271953"/>
                <a:gd name="connsiteY4" fmla="*/ 0 h 1735409"/>
                <a:gd name="connsiteX5" fmla="*/ 39 w 271953"/>
                <a:gd name="connsiteY5" fmla="*/ 0 h 1735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1953" h="1735409">
                  <a:moveTo>
                    <a:pt x="39" y="0"/>
                  </a:moveTo>
                  <a:lnTo>
                    <a:pt x="0" y="1735409"/>
                  </a:lnTo>
                  <a:lnTo>
                    <a:pt x="271934" y="1735409"/>
                  </a:lnTo>
                  <a:lnTo>
                    <a:pt x="271953" y="218776"/>
                  </a:lnTo>
                  <a:lnTo>
                    <a:pt x="271953" y="0"/>
                  </a:lnTo>
                  <a:lnTo>
                    <a:pt x="39" y="0"/>
                  </a:lnTo>
                  <a:close/>
                </a:path>
              </a:pathLst>
            </a:custGeom>
            <a:grpFill/>
            <a:ln w="19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 26">
              <a:extLst>
                <a:ext uri="{FF2B5EF4-FFF2-40B4-BE49-F238E27FC236}">
                  <a16:creationId xmlns:a16="http://schemas.microsoft.com/office/drawing/2014/main" id="{2F83FF89-3708-A40F-0C9F-15A8F8DC24EB}"/>
                </a:ext>
              </a:extLst>
            </p:cNvPr>
            <p:cNvSpPr/>
            <p:nvPr/>
          </p:nvSpPr>
          <p:spPr>
            <a:xfrm>
              <a:off x="4382809" y="1706399"/>
              <a:ext cx="1429220" cy="1735409"/>
            </a:xfrm>
            <a:custGeom>
              <a:avLst/>
              <a:gdLst>
                <a:gd name="connsiteX0" fmla="*/ 403030 w 1429220"/>
                <a:gd name="connsiteY0" fmla="*/ 867715 h 1735409"/>
                <a:gd name="connsiteX1" fmla="*/ 1429102 w 1429220"/>
                <a:gd name="connsiteY1" fmla="*/ 0 h 1735409"/>
                <a:gd name="connsiteX2" fmla="*/ 1026072 w 1429220"/>
                <a:gd name="connsiteY2" fmla="*/ 0 h 1735409"/>
                <a:gd name="connsiteX3" fmla="*/ 6665 w 1429220"/>
                <a:gd name="connsiteY3" fmla="*/ 862058 h 1735409"/>
                <a:gd name="connsiteX4" fmla="*/ 0 w 1429220"/>
                <a:gd name="connsiteY4" fmla="*/ 867715 h 1735409"/>
                <a:gd name="connsiteX5" fmla="*/ 1024022 w 1429220"/>
                <a:gd name="connsiteY5" fmla="*/ 1733655 h 1735409"/>
                <a:gd name="connsiteX6" fmla="*/ 1026072 w 1429220"/>
                <a:gd name="connsiteY6" fmla="*/ 1735409 h 1735409"/>
                <a:gd name="connsiteX7" fmla="*/ 1429221 w 1429220"/>
                <a:gd name="connsiteY7" fmla="*/ 1735409 h 1735409"/>
                <a:gd name="connsiteX8" fmla="*/ 403030 w 1429220"/>
                <a:gd name="connsiteY8" fmla="*/ 867715 h 1735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29220" h="1735409">
                  <a:moveTo>
                    <a:pt x="403030" y="867715"/>
                  </a:moveTo>
                  <a:lnTo>
                    <a:pt x="1429102" y="0"/>
                  </a:lnTo>
                  <a:lnTo>
                    <a:pt x="1026072" y="0"/>
                  </a:lnTo>
                  <a:lnTo>
                    <a:pt x="6665" y="862058"/>
                  </a:lnTo>
                  <a:lnTo>
                    <a:pt x="0" y="867715"/>
                  </a:lnTo>
                  <a:lnTo>
                    <a:pt x="1024022" y="1733655"/>
                  </a:lnTo>
                  <a:lnTo>
                    <a:pt x="1026072" y="1735409"/>
                  </a:lnTo>
                  <a:lnTo>
                    <a:pt x="1429221" y="1735409"/>
                  </a:lnTo>
                  <a:lnTo>
                    <a:pt x="403030" y="867715"/>
                  </a:lnTo>
                  <a:close/>
                </a:path>
              </a:pathLst>
            </a:custGeom>
            <a:grpFill/>
            <a:ln w="19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 27">
              <a:extLst>
                <a:ext uri="{FF2B5EF4-FFF2-40B4-BE49-F238E27FC236}">
                  <a16:creationId xmlns:a16="http://schemas.microsoft.com/office/drawing/2014/main" id="{DF1CF3CC-53D5-65D4-B5B0-6597E55E298C}"/>
                </a:ext>
              </a:extLst>
            </p:cNvPr>
            <p:cNvSpPr/>
            <p:nvPr/>
          </p:nvSpPr>
          <p:spPr>
            <a:xfrm>
              <a:off x="2295838" y="1674374"/>
              <a:ext cx="1881493" cy="1794690"/>
            </a:xfrm>
            <a:custGeom>
              <a:avLst/>
              <a:gdLst>
                <a:gd name="connsiteX0" fmla="*/ 1814643 w 1881493"/>
                <a:gd name="connsiteY0" fmla="*/ 547443 h 1794690"/>
                <a:gd name="connsiteX1" fmla="*/ 1612674 w 1881493"/>
                <a:gd name="connsiteY1" fmla="*/ 257739 h 1794690"/>
                <a:gd name="connsiteX2" fmla="*/ 1309110 w 1881493"/>
                <a:gd name="connsiteY2" fmla="*/ 64720 h 1794690"/>
                <a:gd name="connsiteX3" fmla="*/ 937848 w 1881493"/>
                <a:gd name="connsiteY3" fmla="*/ 0 h 1794690"/>
                <a:gd name="connsiteX4" fmla="*/ 935876 w 1881493"/>
                <a:gd name="connsiteY4" fmla="*/ 0 h 1794690"/>
                <a:gd name="connsiteX5" fmla="*/ 567434 w 1881493"/>
                <a:gd name="connsiteY5" fmla="*/ 63577 h 1794690"/>
                <a:gd name="connsiteX6" fmla="*/ 266532 w 1881493"/>
                <a:gd name="connsiteY6" fmla="*/ 255669 h 1794690"/>
                <a:gd name="connsiteX7" fmla="*/ 66910 w 1881493"/>
                <a:gd name="connsiteY7" fmla="*/ 546044 h 1794690"/>
                <a:gd name="connsiteX8" fmla="*/ 1 w 1881493"/>
                <a:gd name="connsiteY8" fmla="*/ 903997 h 1794690"/>
                <a:gd name="connsiteX9" fmla="*/ 65352 w 1881493"/>
                <a:gd name="connsiteY9" fmla="*/ 1253928 h 1794690"/>
                <a:gd name="connsiteX10" fmla="*/ 262687 w 1881493"/>
                <a:gd name="connsiteY10" fmla="*/ 1540085 h 1794690"/>
                <a:gd name="connsiteX11" fmla="*/ 559113 w 1881493"/>
                <a:gd name="connsiteY11" fmla="*/ 1730758 h 1794690"/>
                <a:gd name="connsiteX12" fmla="*/ 921382 w 1881493"/>
                <a:gd name="connsiteY12" fmla="*/ 1794691 h 1794690"/>
                <a:gd name="connsiteX13" fmla="*/ 923354 w 1881493"/>
                <a:gd name="connsiteY13" fmla="*/ 1794691 h 1794690"/>
                <a:gd name="connsiteX14" fmla="*/ 1299861 w 1881493"/>
                <a:gd name="connsiteY14" fmla="*/ 1731941 h 1794690"/>
                <a:gd name="connsiteX15" fmla="*/ 1608040 w 1881493"/>
                <a:gd name="connsiteY15" fmla="*/ 1542253 h 1794690"/>
                <a:gd name="connsiteX16" fmla="*/ 1812848 w 1881493"/>
                <a:gd name="connsiteY16" fmla="*/ 1255446 h 1794690"/>
                <a:gd name="connsiteX17" fmla="*/ 1881493 w 1881493"/>
                <a:gd name="connsiteY17" fmla="*/ 901927 h 1794690"/>
                <a:gd name="connsiteX18" fmla="*/ 1814643 w 1881493"/>
                <a:gd name="connsiteY18" fmla="*/ 547443 h 1794690"/>
                <a:gd name="connsiteX19" fmla="*/ 1417982 w 1881493"/>
                <a:gd name="connsiteY19" fmla="*/ 1364193 h 1794690"/>
                <a:gd name="connsiteX20" fmla="*/ 1201815 w 1881493"/>
                <a:gd name="connsiteY20" fmla="*/ 1504808 h 1794690"/>
                <a:gd name="connsiteX21" fmla="*/ 939288 w 1881493"/>
                <a:gd name="connsiteY21" fmla="*/ 1551398 h 1794690"/>
                <a:gd name="connsiteX22" fmla="*/ 937947 w 1881493"/>
                <a:gd name="connsiteY22" fmla="*/ 1551398 h 1794690"/>
                <a:gd name="connsiteX23" fmla="*/ 675675 w 1881493"/>
                <a:gd name="connsiteY23" fmla="*/ 1504907 h 1794690"/>
                <a:gd name="connsiteX24" fmla="*/ 461638 w 1881493"/>
                <a:gd name="connsiteY24" fmla="*/ 1366420 h 1794690"/>
                <a:gd name="connsiteX25" fmla="*/ 319322 w 1881493"/>
                <a:gd name="connsiteY25" fmla="*/ 1158779 h 1794690"/>
                <a:gd name="connsiteX26" fmla="*/ 272172 w 1881493"/>
                <a:gd name="connsiteY26" fmla="*/ 904411 h 1794690"/>
                <a:gd name="connsiteX27" fmla="*/ 319972 w 1881493"/>
                <a:gd name="connsiteY27" fmla="*/ 643598 h 1794690"/>
                <a:gd name="connsiteX28" fmla="*/ 462467 w 1881493"/>
                <a:gd name="connsiteY28" fmla="*/ 434281 h 1794690"/>
                <a:gd name="connsiteX29" fmla="*/ 678574 w 1881493"/>
                <a:gd name="connsiteY29" fmla="*/ 296484 h 1794690"/>
                <a:gd name="connsiteX30" fmla="*/ 946071 w 1881493"/>
                <a:gd name="connsiteY30" fmla="*/ 250782 h 1794690"/>
                <a:gd name="connsiteX31" fmla="*/ 947491 w 1881493"/>
                <a:gd name="connsiteY31" fmla="*/ 250782 h 1794690"/>
                <a:gd name="connsiteX32" fmla="*/ 1205621 w 1881493"/>
                <a:gd name="connsiteY32" fmla="*/ 297706 h 1794690"/>
                <a:gd name="connsiteX33" fmla="*/ 1419520 w 1881493"/>
                <a:gd name="connsiteY33" fmla="*/ 437631 h 1794690"/>
                <a:gd name="connsiteX34" fmla="*/ 1563217 w 1881493"/>
                <a:gd name="connsiteY34" fmla="*/ 645470 h 1794690"/>
                <a:gd name="connsiteX35" fmla="*/ 1610860 w 1881493"/>
                <a:gd name="connsiteY35" fmla="*/ 896547 h 1794690"/>
                <a:gd name="connsiteX36" fmla="*/ 1599324 w 1881493"/>
                <a:gd name="connsiteY36" fmla="*/ 1027229 h 1794690"/>
                <a:gd name="connsiteX37" fmla="*/ 1417982 w 1881493"/>
                <a:gd name="connsiteY37" fmla="*/ 1364193 h 1794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881493" h="1794690">
                  <a:moveTo>
                    <a:pt x="1814643" y="547443"/>
                  </a:moveTo>
                  <a:cubicBezTo>
                    <a:pt x="1769998" y="440528"/>
                    <a:pt x="1702043" y="343054"/>
                    <a:pt x="1612674" y="257739"/>
                  </a:cubicBezTo>
                  <a:cubicBezTo>
                    <a:pt x="1523305" y="172423"/>
                    <a:pt x="1421137" y="107486"/>
                    <a:pt x="1309110" y="64720"/>
                  </a:cubicBezTo>
                  <a:cubicBezTo>
                    <a:pt x="1197083" y="21954"/>
                    <a:pt x="1072277" y="197"/>
                    <a:pt x="937848" y="0"/>
                  </a:cubicBezTo>
                  <a:lnTo>
                    <a:pt x="935876" y="0"/>
                  </a:lnTo>
                  <a:cubicBezTo>
                    <a:pt x="802216" y="0"/>
                    <a:pt x="678258" y="21383"/>
                    <a:pt x="567434" y="63577"/>
                  </a:cubicBezTo>
                  <a:cubicBezTo>
                    <a:pt x="455979" y="106008"/>
                    <a:pt x="354738" y="170630"/>
                    <a:pt x="266532" y="255669"/>
                  </a:cubicBezTo>
                  <a:cubicBezTo>
                    <a:pt x="178326" y="340708"/>
                    <a:pt x="111121" y="438420"/>
                    <a:pt x="66910" y="546044"/>
                  </a:cubicBezTo>
                  <a:cubicBezTo>
                    <a:pt x="22699" y="653668"/>
                    <a:pt x="198" y="774024"/>
                    <a:pt x="1" y="903997"/>
                  </a:cubicBezTo>
                  <a:cubicBezTo>
                    <a:pt x="-196" y="1030659"/>
                    <a:pt x="21693" y="1148373"/>
                    <a:pt x="65352" y="1253928"/>
                  </a:cubicBezTo>
                  <a:cubicBezTo>
                    <a:pt x="109012" y="1359483"/>
                    <a:pt x="175349" y="1455795"/>
                    <a:pt x="262687" y="1540085"/>
                  </a:cubicBezTo>
                  <a:cubicBezTo>
                    <a:pt x="350025" y="1624376"/>
                    <a:pt x="449747" y="1688505"/>
                    <a:pt x="559113" y="1730758"/>
                  </a:cubicBezTo>
                  <a:cubicBezTo>
                    <a:pt x="668478" y="1773012"/>
                    <a:pt x="790266" y="1794493"/>
                    <a:pt x="921382" y="1794691"/>
                  </a:cubicBezTo>
                  <a:lnTo>
                    <a:pt x="923354" y="1794691"/>
                  </a:lnTo>
                  <a:cubicBezTo>
                    <a:pt x="1059834" y="1794691"/>
                    <a:pt x="1186513" y="1773583"/>
                    <a:pt x="1299861" y="1731941"/>
                  </a:cubicBezTo>
                  <a:cubicBezTo>
                    <a:pt x="1414196" y="1689845"/>
                    <a:pt x="1518986" y="1625359"/>
                    <a:pt x="1608040" y="1542253"/>
                  </a:cubicBezTo>
                  <a:cubicBezTo>
                    <a:pt x="1698553" y="1458219"/>
                    <a:pt x="1767473" y="1361730"/>
                    <a:pt x="1812848" y="1255446"/>
                  </a:cubicBezTo>
                  <a:cubicBezTo>
                    <a:pt x="1858223" y="1149162"/>
                    <a:pt x="1881295" y="1030264"/>
                    <a:pt x="1881493" y="901927"/>
                  </a:cubicBezTo>
                  <a:cubicBezTo>
                    <a:pt x="1881689" y="773590"/>
                    <a:pt x="1859268" y="654358"/>
                    <a:pt x="1814643" y="547443"/>
                  </a:cubicBezTo>
                  <a:close/>
                  <a:moveTo>
                    <a:pt x="1417982" y="1364193"/>
                  </a:moveTo>
                  <a:cubicBezTo>
                    <a:pt x="1354130" y="1426450"/>
                    <a:pt x="1281404" y="1473749"/>
                    <a:pt x="1201815" y="1504808"/>
                  </a:cubicBezTo>
                  <a:cubicBezTo>
                    <a:pt x="1122562" y="1535730"/>
                    <a:pt x="1034198" y="1551398"/>
                    <a:pt x="939288" y="1551398"/>
                  </a:cubicBezTo>
                  <a:lnTo>
                    <a:pt x="937947" y="1551398"/>
                  </a:lnTo>
                  <a:cubicBezTo>
                    <a:pt x="842898" y="1551240"/>
                    <a:pt x="754554" y="1535631"/>
                    <a:pt x="675675" y="1504907"/>
                  </a:cubicBezTo>
                  <a:cubicBezTo>
                    <a:pt x="596797" y="1474183"/>
                    <a:pt x="524702" y="1427653"/>
                    <a:pt x="461638" y="1366420"/>
                  </a:cubicBezTo>
                  <a:cubicBezTo>
                    <a:pt x="398575" y="1305188"/>
                    <a:pt x="350735" y="1235364"/>
                    <a:pt x="319322" y="1158779"/>
                  </a:cubicBezTo>
                  <a:cubicBezTo>
                    <a:pt x="287908" y="1082195"/>
                    <a:pt x="271995" y="996584"/>
                    <a:pt x="272172" y="904411"/>
                  </a:cubicBezTo>
                  <a:cubicBezTo>
                    <a:pt x="272310" y="809320"/>
                    <a:pt x="288401" y="721581"/>
                    <a:pt x="319972" y="643598"/>
                  </a:cubicBezTo>
                  <a:cubicBezTo>
                    <a:pt x="351544" y="565614"/>
                    <a:pt x="399462" y="495257"/>
                    <a:pt x="462467" y="434281"/>
                  </a:cubicBezTo>
                  <a:cubicBezTo>
                    <a:pt x="524288" y="374026"/>
                    <a:pt x="597842" y="327122"/>
                    <a:pt x="678574" y="296484"/>
                  </a:cubicBezTo>
                  <a:cubicBezTo>
                    <a:pt x="758656" y="266154"/>
                    <a:pt x="848656" y="250782"/>
                    <a:pt x="946071" y="250782"/>
                  </a:cubicBezTo>
                  <a:lnTo>
                    <a:pt x="947491" y="250782"/>
                  </a:lnTo>
                  <a:cubicBezTo>
                    <a:pt x="1040469" y="250920"/>
                    <a:pt x="1127314" y="266706"/>
                    <a:pt x="1205621" y="297706"/>
                  </a:cubicBezTo>
                  <a:cubicBezTo>
                    <a:pt x="1283928" y="328706"/>
                    <a:pt x="1355846" y="375749"/>
                    <a:pt x="1419520" y="437631"/>
                  </a:cubicBezTo>
                  <a:cubicBezTo>
                    <a:pt x="1483195" y="499514"/>
                    <a:pt x="1531488" y="569417"/>
                    <a:pt x="1563217" y="645470"/>
                  </a:cubicBezTo>
                  <a:cubicBezTo>
                    <a:pt x="1594946" y="721522"/>
                    <a:pt x="1610998" y="806069"/>
                    <a:pt x="1610860" y="896547"/>
                  </a:cubicBezTo>
                  <a:cubicBezTo>
                    <a:pt x="1610919" y="940365"/>
                    <a:pt x="1607054" y="984099"/>
                    <a:pt x="1599324" y="1027229"/>
                  </a:cubicBezTo>
                  <a:cubicBezTo>
                    <a:pt x="1575621" y="1156532"/>
                    <a:pt x="1514628" y="1269911"/>
                    <a:pt x="1417982" y="1364193"/>
                  </a:cubicBezTo>
                  <a:close/>
                </a:path>
              </a:pathLst>
            </a:custGeom>
            <a:grpFill/>
            <a:ln w="19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 28">
              <a:extLst>
                <a:ext uri="{FF2B5EF4-FFF2-40B4-BE49-F238E27FC236}">
                  <a16:creationId xmlns:a16="http://schemas.microsoft.com/office/drawing/2014/main" id="{FC8E5120-C3DA-A98D-E9AA-748FEB474F38}"/>
                </a:ext>
              </a:extLst>
            </p:cNvPr>
            <p:cNvSpPr/>
            <p:nvPr/>
          </p:nvSpPr>
          <p:spPr>
            <a:xfrm>
              <a:off x="469958" y="1647414"/>
              <a:ext cx="1719691" cy="1847802"/>
            </a:xfrm>
            <a:custGeom>
              <a:avLst/>
              <a:gdLst>
                <a:gd name="connsiteX0" fmla="*/ 0 w 1719691"/>
                <a:gd name="connsiteY0" fmla="*/ 0 h 1847802"/>
                <a:gd name="connsiteX1" fmla="*/ 0 w 1719691"/>
                <a:gd name="connsiteY1" fmla="*/ 1794395 h 1847802"/>
                <a:gd name="connsiteX2" fmla="*/ 277515 w 1719691"/>
                <a:gd name="connsiteY2" fmla="*/ 1794395 h 1847802"/>
                <a:gd name="connsiteX3" fmla="*/ 277534 w 1719691"/>
                <a:gd name="connsiteY3" fmla="*/ 607611 h 1847802"/>
                <a:gd name="connsiteX4" fmla="*/ 1707485 w 1719691"/>
                <a:gd name="connsiteY4" fmla="*/ 1837299 h 1847802"/>
                <a:gd name="connsiteX5" fmla="*/ 1719691 w 1719691"/>
                <a:gd name="connsiteY5" fmla="*/ 1847803 h 1847802"/>
                <a:gd name="connsiteX6" fmla="*/ 1719691 w 1719691"/>
                <a:gd name="connsiteY6" fmla="*/ 1476350 h 1847802"/>
                <a:gd name="connsiteX7" fmla="*/ 0 w 1719691"/>
                <a:gd name="connsiteY7" fmla="*/ 0 h 1847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19691" h="1847802">
                  <a:moveTo>
                    <a:pt x="0" y="0"/>
                  </a:moveTo>
                  <a:lnTo>
                    <a:pt x="0" y="1794395"/>
                  </a:lnTo>
                  <a:lnTo>
                    <a:pt x="277515" y="1794395"/>
                  </a:lnTo>
                  <a:lnTo>
                    <a:pt x="277534" y="607611"/>
                  </a:lnTo>
                  <a:lnTo>
                    <a:pt x="1707485" y="1837299"/>
                  </a:lnTo>
                  <a:lnTo>
                    <a:pt x="1719691" y="1847803"/>
                  </a:lnTo>
                  <a:lnTo>
                    <a:pt x="1719691" y="147635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9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E5079040-A3B2-1C42-3A51-EBB9E502D397}"/>
              </a:ext>
            </a:extLst>
          </p:cNvPr>
          <p:cNvSpPr txBox="1"/>
          <p:nvPr userDrawn="1"/>
        </p:nvSpPr>
        <p:spPr>
          <a:xfrm>
            <a:off x="680028" y="4858555"/>
            <a:ext cx="631583" cy="123111"/>
          </a:xfrm>
          <a:prstGeom prst="rect">
            <a:avLst/>
          </a:prstGeom>
          <a:noFill/>
        </p:spPr>
        <p:txBody>
          <a:bodyPr wrap="none" lIns="0" tIns="0" rIns="0" bIns="0" anchor="b" anchorCtr="0">
            <a:spAutoFit/>
          </a:bodyPr>
          <a:lstStyle/>
          <a:p>
            <a:r>
              <a:rPr lang="en-US" sz="800" noProof="0" dirty="0">
                <a:solidFill>
                  <a:schemeClr val="tx2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rPr>
              <a:t>© 2023 Nokia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13782C73-F334-14E0-EF76-D83C877F0856}"/>
              </a:ext>
            </a:extLst>
          </p:cNvPr>
          <p:cNvSpPr txBox="1">
            <a:spLocks/>
          </p:cNvSpPr>
          <p:nvPr userDrawn="1"/>
        </p:nvSpPr>
        <p:spPr>
          <a:xfrm>
            <a:off x="419102" y="4858555"/>
            <a:ext cx="117020" cy="123111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71245D3D-131A-47D1-B100-B33219007AD2}" type="slidenum">
              <a:rPr lang="en-US" sz="800" noProof="0" smtClean="0">
                <a:solidFill>
                  <a:schemeClr val="tx2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rPr>
              <a:pPr>
                <a:defRPr/>
              </a:pPr>
              <a:t>‹#›</a:t>
            </a:fld>
            <a:endParaRPr lang="en-US" noProof="0" dirty="0">
              <a:solidFill>
                <a:schemeClr val="tx2"/>
              </a:solidFill>
              <a:latin typeface="Nokia Pure Text Light" panose="020B0304040602060303" pitchFamily="34" charset="0"/>
              <a:ea typeface="Nokia Pure Text Light" panose="020B0304040602060303" pitchFamily="34" charset="0"/>
              <a:cs typeface="Nokia Pure Text Light" panose="020B0304040602060303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B4069E5-CC44-F8DB-C3AD-7E89A3EE586D}"/>
              </a:ext>
            </a:extLst>
          </p:cNvPr>
          <p:cNvCxnSpPr>
            <a:cxnSpLocks/>
          </p:cNvCxnSpPr>
          <p:nvPr userDrawn="1"/>
        </p:nvCxnSpPr>
        <p:spPr>
          <a:xfrm>
            <a:off x="1400627" y="4830552"/>
            <a:ext cx="0" cy="14400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6A142E58-0A62-EF5E-1057-962FFE39EA73}"/>
              </a:ext>
            </a:extLst>
          </p:cNvPr>
          <p:cNvSpPr txBox="1"/>
          <p:nvPr userDrawn="1"/>
        </p:nvSpPr>
        <p:spPr>
          <a:xfrm>
            <a:off x="1498493" y="4858555"/>
            <a:ext cx="1016304" cy="123111"/>
          </a:xfrm>
          <a:prstGeom prst="rect">
            <a:avLst/>
          </a:prstGeom>
          <a:noFill/>
        </p:spPr>
        <p:txBody>
          <a:bodyPr wrap="none" lIns="0" tIns="0" rIns="0" bIns="0" anchor="b" anchorCtr="0">
            <a:spAutoFit/>
          </a:bodyPr>
          <a:lstStyle/>
          <a:p>
            <a:r>
              <a:rPr lang="en-US" sz="800" noProof="0" dirty="0">
                <a:solidFill>
                  <a:schemeClr val="tx2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rPr>
              <a:t>Customer confidential</a:t>
            </a:r>
          </a:p>
        </p:txBody>
      </p:sp>
    </p:spTree>
    <p:extLst>
      <p:ext uri="{BB962C8B-B14F-4D97-AF65-F5344CB8AC3E}">
        <p14:creationId xmlns:p14="http://schemas.microsoft.com/office/powerpoint/2010/main" val="32661600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Gree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ackground pattern&#10;&#10;Description automatically generated">
            <a:extLst>
              <a:ext uri="{FF2B5EF4-FFF2-40B4-BE49-F238E27FC236}">
                <a16:creationId xmlns:a16="http://schemas.microsoft.com/office/drawing/2014/main" id="{82BC244E-62D2-236F-4DC8-EEBFE9AF28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Placeholder 42">
            <a:extLst>
              <a:ext uri="{FF2B5EF4-FFF2-40B4-BE49-F238E27FC236}">
                <a16:creationId xmlns:a16="http://schemas.microsoft.com/office/drawing/2014/main" id="{BE7F6530-2B80-C2AA-C92D-861D7E8FD53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7600" y="1080000"/>
            <a:ext cx="8308800" cy="176050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4400" baseline="0">
                <a:solidFill>
                  <a:schemeClr val="bg1"/>
                </a:solidFill>
                <a:latin typeface="Nokia Pure Headline Light" panose="020B0304020202020204" pitchFamily="34" charset="0"/>
              </a:defRPr>
            </a:lvl1pPr>
          </a:lstStyle>
          <a:p>
            <a:pPr lvl="0"/>
            <a:r>
              <a:rPr lang="en-US" noProof="0"/>
              <a:t>Divider pages </a:t>
            </a:r>
            <a:br>
              <a:rPr lang="en-US" noProof="0"/>
            </a:br>
            <a:r>
              <a:rPr lang="en-US" noProof="0"/>
              <a:t>or large quotes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98F55878-0B70-C7F4-5268-AF3FB978E4D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52320" y="4740459"/>
            <a:ext cx="972000" cy="21901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5B25F6B-295A-3020-6EA9-629A0F9A71FC}"/>
              </a:ext>
            </a:extLst>
          </p:cNvPr>
          <p:cNvSpPr txBox="1"/>
          <p:nvPr userDrawn="1"/>
        </p:nvSpPr>
        <p:spPr>
          <a:xfrm>
            <a:off x="680028" y="4858555"/>
            <a:ext cx="631583" cy="123111"/>
          </a:xfrm>
          <a:prstGeom prst="rect">
            <a:avLst/>
          </a:prstGeom>
          <a:noFill/>
        </p:spPr>
        <p:txBody>
          <a:bodyPr wrap="none" lIns="0" tIns="0" rIns="0" bIns="0" anchor="b" anchorCtr="0">
            <a:spAutoFit/>
          </a:bodyPr>
          <a:lstStyle/>
          <a:p>
            <a:r>
              <a:rPr lang="en-US" sz="800" noProof="0" dirty="0">
                <a:solidFill>
                  <a:schemeClr val="bg1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rPr>
              <a:t>© 2023 Nokia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678002-4821-8ECA-6A1D-F89A0279A520}"/>
              </a:ext>
            </a:extLst>
          </p:cNvPr>
          <p:cNvSpPr txBox="1">
            <a:spLocks/>
          </p:cNvSpPr>
          <p:nvPr userDrawn="1"/>
        </p:nvSpPr>
        <p:spPr>
          <a:xfrm>
            <a:off x="419102" y="4858555"/>
            <a:ext cx="117020" cy="123111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71245D3D-131A-47D1-B100-B33219007AD2}" type="slidenum">
              <a:rPr lang="en-US" sz="800" noProof="0" smtClean="0">
                <a:solidFill>
                  <a:schemeClr val="bg1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rPr>
              <a:pPr>
                <a:defRPr/>
              </a:pPr>
              <a:t>‹#›</a:t>
            </a:fld>
            <a:endParaRPr lang="en-US" noProof="0" dirty="0">
              <a:solidFill>
                <a:schemeClr val="bg1"/>
              </a:solidFill>
              <a:latin typeface="Nokia Pure Text Light" panose="020B0304040602060303" pitchFamily="34" charset="0"/>
              <a:ea typeface="Nokia Pure Text Light" panose="020B0304040602060303" pitchFamily="34" charset="0"/>
              <a:cs typeface="Nokia Pure Text Light" panose="020B0304040602060303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16293F9-486C-62D1-20B2-FAD7268B167C}"/>
              </a:ext>
            </a:extLst>
          </p:cNvPr>
          <p:cNvCxnSpPr>
            <a:cxnSpLocks/>
          </p:cNvCxnSpPr>
          <p:nvPr userDrawn="1"/>
        </p:nvCxnSpPr>
        <p:spPr>
          <a:xfrm>
            <a:off x="1400627" y="4830552"/>
            <a:ext cx="0" cy="14400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41876668-1D01-2EC9-A651-96FF812D55C4}"/>
              </a:ext>
            </a:extLst>
          </p:cNvPr>
          <p:cNvSpPr txBox="1"/>
          <p:nvPr userDrawn="1"/>
        </p:nvSpPr>
        <p:spPr>
          <a:xfrm>
            <a:off x="1498493" y="4858555"/>
            <a:ext cx="1016304" cy="123111"/>
          </a:xfrm>
          <a:prstGeom prst="rect">
            <a:avLst/>
          </a:prstGeom>
          <a:noFill/>
        </p:spPr>
        <p:txBody>
          <a:bodyPr wrap="none" lIns="0" tIns="0" rIns="0" bIns="0" anchor="b" anchorCtr="0">
            <a:spAutoFit/>
          </a:bodyPr>
          <a:lstStyle/>
          <a:p>
            <a:r>
              <a:rPr lang="en-US" sz="800" noProof="0" dirty="0">
                <a:solidFill>
                  <a:schemeClr val="bg1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rPr>
              <a:t>Customer confidential</a:t>
            </a:r>
          </a:p>
        </p:txBody>
      </p:sp>
    </p:spTree>
    <p:extLst>
      <p:ext uri="{BB962C8B-B14F-4D97-AF65-F5344CB8AC3E}">
        <p14:creationId xmlns:p14="http://schemas.microsoft.com/office/powerpoint/2010/main" val="28315759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lue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FEF07AED-C885-0A94-CE92-AD0235762C6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0"/>
            <a:ext cx="9144000" cy="5143500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1E8E34E2-43A7-C219-B16A-CF2889D07CE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52320" y="4740459"/>
            <a:ext cx="972000" cy="219014"/>
          </a:xfrm>
          <a:prstGeom prst="rect">
            <a:avLst/>
          </a:prstGeom>
        </p:spPr>
      </p:pic>
      <p:sp>
        <p:nvSpPr>
          <p:cNvPr id="5" name="Text Placeholder 42">
            <a:extLst>
              <a:ext uri="{FF2B5EF4-FFF2-40B4-BE49-F238E27FC236}">
                <a16:creationId xmlns:a16="http://schemas.microsoft.com/office/drawing/2014/main" id="{513AFDC9-7EA7-195A-AC21-49A03E74AF4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7600" y="1080000"/>
            <a:ext cx="8308800" cy="176050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4400" baseline="0">
                <a:solidFill>
                  <a:schemeClr val="bg1"/>
                </a:solidFill>
                <a:latin typeface="Nokia Pure Headline Light" panose="020B0304020202020204" pitchFamily="34" charset="0"/>
              </a:defRPr>
            </a:lvl1pPr>
          </a:lstStyle>
          <a:p>
            <a:pPr lvl="0"/>
            <a:r>
              <a:rPr lang="en-US" noProof="0"/>
              <a:t>Divider pages </a:t>
            </a:r>
            <a:br>
              <a:rPr lang="en-US" noProof="0"/>
            </a:br>
            <a:r>
              <a:rPr lang="en-US" noProof="0"/>
              <a:t>or large quotes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838F80D-91D5-B405-52F9-8BA048010CF1}"/>
              </a:ext>
            </a:extLst>
          </p:cNvPr>
          <p:cNvSpPr txBox="1"/>
          <p:nvPr userDrawn="1"/>
        </p:nvSpPr>
        <p:spPr>
          <a:xfrm>
            <a:off x="680028" y="4858555"/>
            <a:ext cx="631583" cy="123111"/>
          </a:xfrm>
          <a:prstGeom prst="rect">
            <a:avLst/>
          </a:prstGeom>
          <a:noFill/>
        </p:spPr>
        <p:txBody>
          <a:bodyPr wrap="none" lIns="0" tIns="0" rIns="0" bIns="0" anchor="b" anchorCtr="0">
            <a:spAutoFit/>
          </a:bodyPr>
          <a:lstStyle/>
          <a:p>
            <a:r>
              <a:rPr lang="en-US" sz="800" noProof="0" dirty="0">
                <a:solidFill>
                  <a:schemeClr val="bg1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rPr>
              <a:t>© 2023 Nokia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3059505-4191-C688-641D-BC5C58A481D4}"/>
              </a:ext>
            </a:extLst>
          </p:cNvPr>
          <p:cNvSpPr txBox="1">
            <a:spLocks/>
          </p:cNvSpPr>
          <p:nvPr userDrawn="1"/>
        </p:nvSpPr>
        <p:spPr>
          <a:xfrm>
            <a:off x="419102" y="4858555"/>
            <a:ext cx="117020" cy="123111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71245D3D-131A-47D1-B100-B33219007AD2}" type="slidenum">
              <a:rPr lang="en-US" sz="800" noProof="0" smtClean="0">
                <a:solidFill>
                  <a:schemeClr val="bg1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rPr>
              <a:pPr>
                <a:defRPr/>
              </a:pPr>
              <a:t>‹#›</a:t>
            </a:fld>
            <a:endParaRPr lang="en-US" noProof="0" dirty="0">
              <a:solidFill>
                <a:schemeClr val="bg1"/>
              </a:solidFill>
              <a:latin typeface="Nokia Pure Text Light" panose="020B0304040602060303" pitchFamily="34" charset="0"/>
              <a:ea typeface="Nokia Pure Text Light" panose="020B0304040602060303" pitchFamily="34" charset="0"/>
              <a:cs typeface="Nokia Pure Text Light" panose="020B0304040602060303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302E6D6-978A-D923-66DB-D0395D28701F}"/>
              </a:ext>
            </a:extLst>
          </p:cNvPr>
          <p:cNvCxnSpPr>
            <a:cxnSpLocks/>
          </p:cNvCxnSpPr>
          <p:nvPr userDrawn="1"/>
        </p:nvCxnSpPr>
        <p:spPr>
          <a:xfrm>
            <a:off x="1400627" y="4830552"/>
            <a:ext cx="0" cy="14400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0D4880D2-8ECF-EF57-E966-34089853C72D}"/>
              </a:ext>
            </a:extLst>
          </p:cNvPr>
          <p:cNvSpPr txBox="1"/>
          <p:nvPr userDrawn="1"/>
        </p:nvSpPr>
        <p:spPr>
          <a:xfrm>
            <a:off x="1498493" y="4858555"/>
            <a:ext cx="1016304" cy="123111"/>
          </a:xfrm>
          <a:prstGeom prst="rect">
            <a:avLst/>
          </a:prstGeom>
          <a:noFill/>
        </p:spPr>
        <p:txBody>
          <a:bodyPr wrap="none" lIns="0" tIns="0" rIns="0" bIns="0" anchor="b" anchorCtr="0">
            <a:spAutoFit/>
          </a:bodyPr>
          <a:lstStyle/>
          <a:p>
            <a:r>
              <a:rPr lang="en-US" sz="800" noProof="0" dirty="0">
                <a:solidFill>
                  <a:schemeClr val="bg1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rPr>
              <a:t>Customer confidential</a:t>
            </a:r>
          </a:p>
        </p:txBody>
      </p:sp>
    </p:spTree>
    <p:extLst>
      <p:ext uri="{BB962C8B-B14F-4D97-AF65-F5344CB8AC3E}">
        <p14:creationId xmlns:p14="http://schemas.microsoft.com/office/powerpoint/2010/main" val="2825720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2FD17980-F783-4A27-87DC-42985B6C77B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0"/>
            <a:ext cx="9144000" cy="5143500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C413D764-4798-654C-D20D-31388627929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52320" y="4740459"/>
            <a:ext cx="972000" cy="219014"/>
          </a:xfrm>
          <a:prstGeom prst="rect">
            <a:avLst/>
          </a:prstGeom>
        </p:spPr>
      </p:pic>
      <p:sp>
        <p:nvSpPr>
          <p:cNvPr id="3" name="Text Placeholder 42">
            <a:extLst>
              <a:ext uri="{FF2B5EF4-FFF2-40B4-BE49-F238E27FC236}">
                <a16:creationId xmlns:a16="http://schemas.microsoft.com/office/drawing/2014/main" id="{522A1BAB-7805-96E3-BA5B-3E8B26D8AA3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7600" y="1080000"/>
            <a:ext cx="8308800" cy="176050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4400" baseline="0">
                <a:solidFill>
                  <a:schemeClr val="bg1"/>
                </a:solidFill>
                <a:latin typeface="Nokia Pure Headline Light" panose="020B0304020202020204" pitchFamily="34" charset="0"/>
              </a:defRPr>
            </a:lvl1pPr>
          </a:lstStyle>
          <a:p>
            <a:pPr lvl="0"/>
            <a:r>
              <a:rPr lang="en-US" noProof="0"/>
              <a:t>Divider pages </a:t>
            </a:r>
            <a:br>
              <a:rPr lang="en-US" noProof="0"/>
            </a:br>
            <a:r>
              <a:rPr lang="en-US" noProof="0"/>
              <a:t>or large quotes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B5ED5D-9929-1998-AC37-5FA1D3195DE9}"/>
              </a:ext>
            </a:extLst>
          </p:cNvPr>
          <p:cNvSpPr txBox="1"/>
          <p:nvPr userDrawn="1"/>
        </p:nvSpPr>
        <p:spPr>
          <a:xfrm>
            <a:off x="680028" y="4858555"/>
            <a:ext cx="631583" cy="123111"/>
          </a:xfrm>
          <a:prstGeom prst="rect">
            <a:avLst/>
          </a:prstGeom>
          <a:noFill/>
        </p:spPr>
        <p:txBody>
          <a:bodyPr wrap="none" lIns="0" tIns="0" rIns="0" bIns="0" anchor="b" anchorCtr="0">
            <a:spAutoFit/>
          </a:bodyPr>
          <a:lstStyle/>
          <a:p>
            <a:r>
              <a:rPr lang="en-US" sz="800" noProof="0" dirty="0">
                <a:solidFill>
                  <a:schemeClr val="bg1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rPr>
              <a:t>© 2023 Nokia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05A4624-D6BF-A651-84C5-5FE740ED6241}"/>
              </a:ext>
            </a:extLst>
          </p:cNvPr>
          <p:cNvSpPr txBox="1">
            <a:spLocks/>
          </p:cNvSpPr>
          <p:nvPr userDrawn="1"/>
        </p:nvSpPr>
        <p:spPr>
          <a:xfrm>
            <a:off x="419102" y="4858555"/>
            <a:ext cx="117020" cy="123111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71245D3D-131A-47D1-B100-B33219007AD2}" type="slidenum">
              <a:rPr lang="en-US" sz="800" noProof="0" smtClean="0">
                <a:solidFill>
                  <a:schemeClr val="bg1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rPr>
              <a:pPr>
                <a:defRPr/>
              </a:pPr>
              <a:t>‹#›</a:t>
            </a:fld>
            <a:endParaRPr lang="en-US" noProof="0" dirty="0">
              <a:solidFill>
                <a:schemeClr val="bg1"/>
              </a:solidFill>
              <a:latin typeface="Nokia Pure Text Light" panose="020B0304040602060303" pitchFamily="34" charset="0"/>
              <a:ea typeface="Nokia Pure Text Light" panose="020B0304040602060303" pitchFamily="34" charset="0"/>
              <a:cs typeface="Nokia Pure Text Light" panose="020B0304040602060303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3163983-71FB-4D5E-4FB3-07AD9B8AE266}"/>
              </a:ext>
            </a:extLst>
          </p:cNvPr>
          <p:cNvCxnSpPr>
            <a:cxnSpLocks/>
          </p:cNvCxnSpPr>
          <p:nvPr userDrawn="1"/>
        </p:nvCxnSpPr>
        <p:spPr>
          <a:xfrm>
            <a:off x="1400627" y="4830552"/>
            <a:ext cx="0" cy="14400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96B8EEE1-5803-BAB7-572D-CE440BC3D9FA}"/>
              </a:ext>
            </a:extLst>
          </p:cNvPr>
          <p:cNvSpPr txBox="1"/>
          <p:nvPr userDrawn="1"/>
        </p:nvSpPr>
        <p:spPr>
          <a:xfrm>
            <a:off x="1498493" y="4858555"/>
            <a:ext cx="1016304" cy="123111"/>
          </a:xfrm>
          <a:prstGeom prst="rect">
            <a:avLst/>
          </a:prstGeom>
          <a:noFill/>
        </p:spPr>
        <p:txBody>
          <a:bodyPr wrap="none" lIns="0" tIns="0" rIns="0" bIns="0" anchor="b" anchorCtr="0">
            <a:spAutoFit/>
          </a:bodyPr>
          <a:lstStyle/>
          <a:p>
            <a:r>
              <a:rPr lang="en-US" sz="800" noProof="0" dirty="0">
                <a:solidFill>
                  <a:schemeClr val="bg1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rPr>
              <a:t>Customer confidential</a:t>
            </a:r>
          </a:p>
        </p:txBody>
      </p:sp>
    </p:spTree>
    <p:extLst>
      <p:ext uri="{BB962C8B-B14F-4D97-AF65-F5344CB8AC3E}">
        <p14:creationId xmlns:p14="http://schemas.microsoft.com/office/powerpoint/2010/main" val="23709798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lue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E01D2CA4-939C-12C2-DF49-53BE4EA4C1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0"/>
            <a:ext cx="9144000" cy="5143500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F528C351-1807-9727-DDB2-E366848A965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52320" y="4740459"/>
            <a:ext cx="972000" cy="219014"/>
          </a:xfrm>
          <a:prstGeom prst="rect">
            <a:avLst/>
          </a:prstGeom>
        </p:spPr>
      </p:pic>
      <p:sp>
        <p:nvSpPr>
          <p:cNvPr id="3" name="Text Placeholder 42">
            <a:extLst>
              <a:ext uri="{FF2B5EF4-FFF2-40B4-BE49-F238E27FC236}">
                <a16:creationId xmlns:a16="http://schemas.microsoft.com/office/drawing/2014/main" id="{0DABAD96-0284-76FF-D804-48E7FFCA08F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7600" y="1080000"/>
            <a:ext cx="8308800" cy="176050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4400" baseline="0">
                <a:solidFill>
                  <a:schemeClr val="bg1"/>
                </a:solidFill>
                <a:latin typeface="Nokia Pure Headline Light" panose="020B0304020202020204" pitchFamily="34" charset="0"/>
              </a:defRPr>
            </a:lvl1pPr>
          </a:lstStyle>
          <a:p>
            <a:pPr lvl="0"/>
            <a:r>
              <a:rPr lang="en-US" noProof="0"/>
              <a:t>Divider pages </a:t>
            </a:r>
            <a:br>
              <a:rPr lang="en-US" noProof="0"/>
            </a:br>
            <a:r>
              <a:rPr lang="en-US" noProof="0"/>
              <a:t>or large quotes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AB2C5B5-6E4C-4CD7-BFFC-1B67E9236888}"/>
              </a:ext>
            </a:extLst>
          </p:cNvPr>
          <p:cNvSpPr txBox="1"/>
          <p:nvPr userDrawn="1"/>
        </p:nvSpPr>
        <p:spPr>
          <a:xfrm>
            <a:off x="680028" y="4858555"/>
            <a:ext cx="631583" cy="123111"/>
          </a:xfrm>
          <a:prstGeom prst="rect">
            <a:avLst/>
          </a:prstGeom>
          <a:noFill/>
        </p:spPr>
        <p:txBody>
          <a:bodyPr wrap="none" lIns="0" tIns="0" rIns="0" bIns="0" anchor="b" anchorCtr="0">
            <a:spAutoFit/>
          </a:bodyPr>
          <a:lstStyle/>
          <a:p>
            <a:r>
              <a:rPr lang="en-US" sz="800" noProof="0" dirty="0">
                <a:solidFill>
                  <a:schemeClr val="bg1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rPr>
              <a:t>© 2023 Nokia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3EAB1D2-4D99-B092-90CE-C34EF1B4D2FF}"/>
              </a:ext>
            </a:extLst>
          </p:cNvPr>
          <p:cNvSpPr txBox="1">
            <a:spLocks/>
          </p:cNvSpPr>
          <p:nvPr userDrawn="1"/>
        </p:nvSpPr>
        <p:spPr>
          <a:xfrm>
            <a:off x="419102" y="4858555"/>
            <a:ext cx="117020" cy="123111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71245D3D-131A-47D1-B100-B33219007AD2}" type="slidenum">
              <a:rPr lang="en-US" sz="800" noProof="0" smtClean="0">
                <a:solidFill>
                  <a:schemeClr val="bg1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rPr>
              <a:pPr>
                <a:defRPr/>
              </a:pPr>
              <a:t>‹#›</a:t>
            </a:fld>
            <a:endParaRPr lang="en-US" noProof="0" dirty="0">
              <a:solidFill>
                <a:schemeClr val="bg1"/>
              </a:solidFill>
              <a:latin typeface="Nokia Pure Text Light" panose="020B0304040602060303" pitchFamily="34" charset="0"/>
              <a:ea typeface="Nokia Pure Text Light" panose="020B0304040602060303" pitchFamily="34" charset="0"/>
              <a:cs typeface="Nokia Pure Text Light" panose="020B0304040602060303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401131E-67B0-6D7D-5960-DC5D16BE3047}"/>
              </a:ext>
            </a:extLst>
          </p:cNvPr>
          <p:cNvCxnSpPr>
            <a:cxnSpLocks/>
          </p:cNvCxnSpPr>
          <p:nvPr userDrawn="1"/>
        </p:nvCxnSpPr>
        <p:spPr>
          <a:xfrm>
            <a:off x="1400627" y="4830552"/>
            <a:ext cx="0" cy="14400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94AE25D9-365B-97ED-79E8-BC0F27A48D8F}"/>
              </a:ext>
            </a:extLst>
          </p:cNvPr>
          <p:cNvSpPr txBox="1"/>
          <p:nvPr userDrawn="1"/>
        </p:nvSpPr>
        <p:spPr>
          <a:xfrm>
            <a:off x="1498493" y="4858555"/>
            <a:ext cx="1016304" cy="123111"/>
          </a:xfrm>
          <a:prstGeom prst="rect">
            <a:avLst/>
          </a:prstGeom>
          <a:noFill/>
        </p:spPr>
        <p:txBody>
          <a:bodyPr wrap="none" lIns="0" tIns="0" rIns="0" bIns="0" anchor="b" anchorCtr="0">
            <a:spAutoFit/>
          </a:bodyPr>
          <a:lstStyle/>
          <a:p>
            <a:r>
              <a:rPr lang="en-US" sz="800" noProof="0" dirty="0">
                <a:solidFill>
                  <a:schemeClr val="bg1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rPr>
              <a:t>Customer confidential</a:t>
            </a:r>
          </a:p>
        </p:txBody>
      </p:sp>
    </p:spTree>
    <p:extLst>
      <p:ext uri="{BB962C8B-B14F-4D97-AF65-F5344CB8AC3E}">
        <p14:creationId xmlns:p14="http://schemas.microsoft.com/office/powerpoint/2010/main" val="32805608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Orange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734BF0FE-66B0-30DC-7C7E-0C60AC62082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0"/>
            <a:ext cx="9144000" cy="5143500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677649AC-B3D5-0343-E3C3-2615AD7A38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52320" y="4740459"/>
            <a:ext cx="972000" cy="219014"/>
          </a:xfrm>
          <a:prstGeom prst="rect">
            <a:avLst/>
          </a:prstGeom>
        </p:spPr>
      </p:pic>
      <p:sp>
        <p:nvSpPr>
          <p:cNvPr id="4" name="Text Placeholder 42">
            <a:extLst>
              <a:ext uri="{FF2B5EF4-FFF2-40B4-BE49-F238E27FC236}">
                <a16:creationId xmlns:a16="http://schemas.microsoft.com/office/drawing/2014/main" id="{915CB6A6-17E7-3E33-E841-80BBD7036B3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7600" y="1080000"/>
            <a:ext cx="8308800" cy="176050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4400" baseline="0">
                <a:solidFill>
                  <a:schemeClr val="bg1"/>
                </a:solidFill>
                <a:latin typeface="Nokia Pure Headline Light" panose="020B0304020202020204" pitchFamily="34" charset="0"/>
              </a:defRPr>
            </a:lvl1pPr>
          </a:lstStyle>
          <a:p>
            <a:pPr lvl="0"/>
            <a:r>
              <a:rPr lang="en-US" noProof="0"/>
              <a:t>Divider pages </a:t>
            </a:r>
            <a:br>
              <a:rPr lang="en-US" noProof="0"/>
            </a:br>
            <a:r>
              <a:rPr lang="en-US" noProof="0"/>
              <a:t>or large quotes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7F3609-FD83-B559-C90E-7EF4C391D072}"/>
              </a:ext>
            </a:extLst>
          </p:cNvPr>
          <p:cNvSpPr txBox="1"/>
          <p:nvPr userDrawn="1"/>
        </p:nvSpPr>
        <p:spPr>
          <a:xfrm>
            <a:off x="680028" y="4858555"/>
            <a:ext cx="631583" cy="123111"/>
          </a:xfrm>
          <a:prstGeom prst="rect">
            <a:avLst/>
          </a:prstGeom>
          <a:noFill/>
        </p:spPr>
        <p:txBody>
          <a:bodyPr wrap="none" lIns="0" tIns="0" rIns="0" bIns="0" anchor="b" anchorCtr="0">
            <a:spAutoFit/>
          </a:bodyPr>
          <a:lstStyle/>
          <a:p>
            <a:r>
              <a:rPr lang="en-US" sz="800" noProof="0" dirty="0">
                <a:solidFill>
                  <a:schemeClr val="bg1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rPr>
              <a:t>© 2023 Nokia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F65CA57-ED83-9FEF-EE52-5B74BCC10FBC}"/>
              </a:ext>
            </a:extLst>
          </p:cNvPr>
          <p:cNvSpPr txBox="1">
            <a:spLocks/>
          </p:cNvSpPr>
          <p:nvPr userDrawn="1"/>
        </p:nvSpPr>
        <p:spPr>
          <a:xfrm>
            <a:off x="419102" y="4858555"/>
            <a:ext cx="117020" cy="123111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71245D3D-131A-47D1-B100-B33219007AD2}" type="slidenum">
              <a:rPr lang="en-US" sz="800" noProof="0" smtClean="0">
                <a:solidFill>
                  <a:schemeClr val="bg1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rPr>
              <a:pPr>
                <a:defRPr/>
              </a:pPr>
              <a:t>‹#›</a:t>
            </a:fld>
            <a:endParaRPr lang="en-US" noProof="0" dirty="0">
              <a:solidFill>
                <a:schemeClr val="bg1"/>
              </a:solidFill>
              <a:latin typeface="Nokia Pure Text Light" panose="020B0304040602060303" pitchFamily="34" charset="0"/>
              <a:ea typeface="Nokia Pure Text Light" panose="020B0304040602060303" pitchFamily="34" charset="0"/>
              <a:cs typeface="Nokia Pure Text Light" panose="020B0304040602060303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A130FA6-D7EC-7BDC-5AF0-51603CB1DA0C}"/>
              </a:ext>
            </a:extLst>
          </p:cNvPr>
          <p:cNvCxnSpPr>
            <a:cxnSpLocks/>
          </p:cNvCxnSpPr>
          <p:nvPr userDrawn="1"/>
        </p:nvCxnSpPr>
        <p:spPr>
          <a:xfrm>
            <a:off x="1400627" y="4830552"/>
            <a:ext cx="0" cy="14400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73315EDB-F933-7A86-2F3A-BA9C67AD9697}"/>
              </a:ext>
            </a:extLst>
          </p:cNvPr>
          <p:cNvSpPr txBox="1"/>
          <p:nvPr userDrawn="1"/>
        </p:nvSpPr>
        <p:spPr>
          <a:xfrm>
            <a:off x="1498493" y="4858555"/>
            <a:ext cx="1016304" cy="123111"/>
          </a:xfrm>
          <a:prstGeom prst="rect">
            <a:avLst/>
          </a:prstGeom>
          <a:noFill/>
        </p:spPr>
        <p:txBody>
          <a:bodyPr wrap="none" lIns="0" tIns="0" rIns="0" bIns="0" anchor="b" anchorCtr="0">
            <a:spAutoFit/>
          </a:bodyPr>
          <a:lstStyle/>
          <a:p>
            <a:r>
              <a:rPr lang="en-US" sz="800" noProof="0" dirty="0">
                <a:solidFill>
                  <a:schemeClr val="bg1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rPr>
              <a:t>Customer confidential</a:t>
            </a:r>
          </a:p>
        </p:txBody>
      </p:sp>
    </p:spTree>
    <p:extLst>
      <p:ext uri="{BB962C8B-B14F-4D97-AF65-F5344CB8AC3E}">
        <p14:creationId xmlns:p14="http://schemas.microsoft.com/office/powerpoint/2010/main" val="40429169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lu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2F98BFE0-FEAC-1333-6BF5-7907903B2DC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0"/>
            <a:ext cx="9144000" cy="5143500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FD1CD239-C0CF-D79F-53BA-50F71EAA892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52320" y="4740459"/>
            <a:ext cx="972000" cy="219014"/>
          </a:xfrm>
          <a:prstGeom prst="rect">
            <a:avLst/>
          </a:prstGeom>
        </p:spPr>
      </p:pic>
      <p:sp>
        <p:nvSpPr>
          <p:cNvPr id="3" name="Text Placeholder 42">
            <a:extLst>
              <a:ext uri="{FF2B5EF4-FFF2-40B4-BE49-F238E27FC236}">
                <a16:creationId xmlns:a16="http://schemas.microsoft.com/office/drawing/2014/main" id="{62755F71-C8DF-BEE3-C54C-12DECC4F977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7600" y="1080000"/>
            <a:ext cx="8308800" cy="176050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4400" baseline="0">
                <a:solidFill>
                  <a:schemeClr val="bg1"/>
                </a:solidFill>
                <a:latin typeface="Nokia Pure Headline Light" panose="020B0304020202020204" pitchFamily="34" charset="0"/>
              </a:defRPr>
            </a:lvl1pPr>
          </a:lstStyle>
          <a:p>
            <a:pPr lvl="0"/>
            <a:r>
              <a:rPr lang="en-US" noProof="0"/>
              <a:t>Divider pages </a:t>
            </a:r>
            <a:br>
              <a:rPr lang="en-US" noProof="0"/>
            </a:br>
            <a:r>
              <a:rPr lang="en-US" noProof="0"/>
              <a:t>or large quotes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C20DC96-A395-694C-D07A-D73F2CCBF91D}"/>
              </a:ext>
            </a:extLst>
          </p:cNvPr>
          <p:cNvSpPr txBox="1"/>
          <p:nvPr userDrawn="1"/>
        </p:nvSpPr>
        <p:spPr>
          <a:xfrm>
            <a:off x="680028" y="4858555"/>
            <a:ext cx="631583" cy="123111"/>
          </a:xfrm>
          <a:prstGeom prst="rect">
            <a:avLst/>
          </a:prstGeom>
          <a:noFill/>
        </p:spPr>
        <p:txBody>
          <a:bodyPr wrap="none" lIns="0" tIns="0" rIns="0" bIns="0" anchor="b" anchorCtr="0">
            <a:spAutoFit/>
          </a:bodyPr>
          <a:lstStyle/>
          <a:p>
            <a:r>
              <a:rPr lang="en-US" sz="800" noProof="0" dirty="0">
                <a:solidFill>
                  <a:schemeClr val="bg1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rPr>
              <a:t>© 2023 Nokia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C8825BF-2BA2-8589-EDA0-B6C585414ED2}"/>
              </a:ext>
            </a:extLst>
          </p:cNvPr>
          <p:cNvSpPr txBox="1">
            <a:spLocks/>
          </p:cNvSpPr>
          <p:nvPr userDrawn="1"/>
        </p:nvSpPr>
        <p:spPr>
          <a:xfrm>
            <a:off x="419102" y="4858555"/>
            <a:ext cx="117020" cy="123111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71245D3D-131A-47D1-B100-B33219007AD2}" type="slidenum">
              <a:rPr lang="en-US" sz="800" noProof="0" smtClean="0">
                <a:solidFill>
                  <a:schemeClr val="bg1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rPr>
              <a:pPr>
                <a:defRPr/>
              </a:pPr>
              <a:t>‹#›</a:t>
            </a:fld>
            <a:endParaRPr lang="en-US" noProof="0" dirty="0">
              <a:solidFill>
                <a:schemeClr val="bg1"/>
              </a:solidFill>
              <a:latin typeface="Nokia Pure Text Light" panose="020B0304040602060303" pitchFamily="34" charset="0"/>
              <a:ea typeface="Nokia Pure Text Light" panose="020B0304040602060303" pitchFamily="34" charset="0"/>
              <a:cs typeface="Nokia Pure Text Light" panose="020B0304040602060303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EA1C3E4-39B5-14CB-E52A-9F4A3C99C2B1}"/>
              </a:ext>
            </a:extLst>
          </p:cNvPr>
          <p:cNvCxnSpPr>
            <a:cxnSpLocks/>
          </p:cNvCxnSpPr>
          <p:nvPr userDrawn="1"/>
        </p:nvCxnSpPr>
        <p:spPr>
          <a:xfrm>
            <a:off x="1400627" y="4830552"/>
            <a:ext cx="0" cy="14400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4AB383BA-AFD5-5C23-53D4-7B718930551D}"/>
              </a:ext>
            </a:extLst>
          </p:cNvPr>
          <p:cNvSpPr txBox="1"/>
          <p:nvPr userDrawn="1"/>
        </p:nvSpPr>
        <p:spPr>
          <a:xfrm>
            <a:off x="1498493" y="4858555"/>
            <a:ext cx="1016304" cy="123111"/>
          </a:xfrm>
          <a:prstGeom prst="rect">
            <a:avLst/>
          </a:prstGeom>
          <a:noFill/>
        </p:spPr>
        <p:txBody>
          <a:bodyPr wrap="none" lIns="0" tIns="0" rIns="0" bIns="0" anchor="b" anchorCtr="0">
            <a:spAutoFit/>
          </a:bodyPr>
          <a:lstStyle/>
          <a:p>
            <a:r>
              <a:rPr lang="en-US" sz="800" noProof="0" dirty="0">
                <a:solidFill>
                  <a:schemeClr val="bg1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rPr>
              <a:t>Customer confidential</a:t>
            </a:r>
          </a:p>
        </p:txBody>
      </p:sp>
    </p:spTree>
    <p:extLst>
      <p:ext uri="{BB962C8B-B14F-4D97-AF65-F5344CB8AC3E}">
        <p14:creationId xmlns:p14="http://schemas.microsoft.com/office/powerpoint/2010/main" val="13510216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1ACC9534-D4F4-B471-C3A8-8380F72B349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0"/>
            <a:ext cx="9144000" cy="5143500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FD1CD239-C0CF-D79F-53BA-50F71EAA892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52320" y="4740459"/>
            <a:ext cx="972000" cy="219014"/>
          </a:xfrm>
          <a:prstGeom prst="rect">
            <a:avLst/>
          </a:prstGeom>
        </p:spPr>
      </p:pic>
      <p:sp>
        <p:nvSpPr>
          <p:cNvPr id="3" name="Text Placeholder 42">
            <a:extLst>
              <a:ext uri="{FF2B5EF4-FFF2-40B4-BE49-F238E27FC236}">
                <a16:creationId xmlns:a16="http://schemas.microsoft.com/office/drawing/2014/main" id="{62755F71-C8DF-BEE3-C54C-12DECC4F977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7600" y="1080000"/>
            <a:ext cx="8308800" cy="176050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4400" baseline="0">
                <a:solidFill>
                  <a:schemeClr val="bg1"/>
                </a:solidFill>
                <a:latin typeface="Nokia Pure Headline Light" panose="020B0304020202020204" pitchFamily="34" charset="0"/>
              </a:defRPr>
            </a:lvl1pPr>
          </a:lstStyle>
          <a:p>
            <a:pPr lvl="0"/>
            <a:r>
              <a:rPr lang="en-US" noProof="0"/>
              <a:t>Divider pages </a:t>
            </a:r>
            <a:br>
              <a:rPr lang="en-US" noProof="0"/>
            </a:br>
            <a:r>
              <a:rPr lang="en-US" noProof="0"/>
              <a:t>or large quotes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33051A-3863-FD67-DCD5-3F0D589AF42C}"/>
              </a:ext>
            </a:extLst>
          </p:cNvPr>
          <p:cNvSpPr txBox="1"/>
          <p:nvPr userDrawn="1"/>
        </p:nvSpPr>
        <p:spPr>
          <a:xfrm>
            <a:off x="680028" y="4858555"/>
            <a:ext cx="631583" cy="123111"/>
          </a:xfrm>
          <a:prstGeom prst="rect">
            <a:avLst/>
          </a:prstGeom>
          <a:noFill/>
        </p:spPr>
        <p:txBody>
          <a:bodyPr wrap="none" lIns="0" tIns="0" rIns="0" bIns="0" anchor="b" anchorCtr="0">
            <a:spAutoFit/>
          </a:bodyPr>
          <a:lstStyle/>
          <a:p>
            <a:r>
              <a:rPr lang="en-US" sz="800" noProof="0" dirty="0">
                <a:solidFill>
                  <a:schemeClr val="bg1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rPr>
              <a:t>© 2023 Nokia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3C184B-A2C2-BCD3-E83E-70CBAE44DC52}"/>
              </a:ext>
            </a:extLst>
          </p:cNvPr>
          <p:cNvSpPr txBox="1">
            <a:spLocks/>
          </p:cNvSpPr>
          <p:nvPr userDrawn="1"/>
        </p:nvSpPr>
        <p:spPr>
          <a:xfrm>
            <a:off x="419102" y="4858555"/>
            <a:ext cx="117020" cy="123111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71245D3D-131A-47D1-B100-B33219007AD2}" type="slidenum">
              <a:rPr lang="en-US" sz="800" noProof="0" smtClean="0">
                <a:solidFill>
                  <a:schemeClr val="bg1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rPr>
              <a:pPr>
                <a:defRPr/>
              </a:pPr>
              <a:t>‹#›</a:t>
            </a:fld>
            <a:endParaRPr lang="en-US" noProof="0" dirty="0">
              <a:solidFill>
                <a:schemeClr val="bg1"/>
              </a:solidFill>
              <a:latin typeface="Nokia Pure Text Light" panose="020B0304040602060303" pitchFamily="34" charset="0"/>
              <a:ea typeface="Nokia Pure Text Light" panose="020B0304040602060303" pitchFamily="34" charset="0"/>
              <a:cs typeface="Nokia Pure Text Light" panose="020B0304040602060303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C719EE1-F65B-3429-6231-D4603F694A88}"/>
              </a:ext>
            </a:extLst>
          </p:cNvPr>
          <p:cNvCxnSpPr>
            <a:cxnSpLocks/>
          </p:cNvCxnSpPr>
          <p:nvPr userDrawn="1"/>
        </p:nvCxnSpPr>
        <p:spPr>
          <a:xfrm>
            <a:off x="1400627" y="4830552"/>
            <a:ext cx="0" cy="14400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F4B8E101-D336-4089-8E11-A0EDC9D4646C}"/>
              </a:ext>
            </a:extLst>
          </p:cNvPr>
          <p:cNvSpPr txBox="1"/>
          <p:nvPr userDrawn="1"/>
        </p:nvSpPr>
        <p:spPr>
          <a:xfrm>
            <a:off x="1498493" y="4858555"/>
            <a:ext cx="1016304" cy="123111"/>
          </a:xfrm>
          <a:prstGeom prst="rect">
            <a:avLst/>
          </a:prstGeom>
          <a:noFill/>
        </p:spPr>
        <p:txBody>
          <a:bodyPr wrap="none" lIns="0" tIns="0" rIns="0" bIns="0" anchor="b" anchorCtr="0">
            <a:spAutoFit/>
          </a:bodyPr>
          <a:lstStyle/>
          <a:p>
            <a:r>
              <a:rPr lang="en-US" sz="800" noProof="0" dirty="0">
                <a:solidFill>
                  <a:schemeClr val="bg1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rPr>
              <a:t>Customer confidential</a:t>
            </a:r>
          </a:p>
        </p:txBody>
      </p:sp>
    </p:spTree>
    <p:extLst>
      <p:ext uri="{BB962C8B-B14F-4D97-AF65-F5344CB8AC3E}">
        <p14:creationId xmlns:p14="http://schemas.microsoft.com/office/powerpoint/2010/main" val="3413868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.1_Whit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D2034AB-2F01-9951-10AD-0C304B1358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7BBB257B-6215-88FC-ACFF-4C87FE2BAD2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52320" y="4740459"/>
            <a:ext cx="972000" cy="219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4096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Green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ground pattern&#10;&#10;Description automatically generated">
            <a:extLst>
              <a:ext uri="{FF2B5EF4-FFF2-40B4-BE49-F238E27FC236}">
                <a16:creationId xmlns:a16="http://schemas.microsoft.com/office/drawing/2014/main" id="{0EF89375-E21D-F63F-06A8-C59355F1254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0"/>
            <a:ext cx="9144000" cy="5143500"/>
          </a:xfrm>
          <a:prstGeom prst="rect">
            <a:avLst/>
          </a:prstGeom>
        </p:spPr>
      </p:pic>
      <p:grpSp>
        <p:nvGrpSpPr>
          <p:cNvPr id="3" name="Graphic 3">
            <a:extLst>
              <a:ext uri="{FF2B5EF4-FFF2-40B4-BE49-F238E27FC236}">
                <a16:creationId xmlns:a16="http://schemas.microsoft.com/office/drawing/2014/main" id="{18C5C881-6232-BFA7-567B-082B9812798D}"/>
              </a:ext>
            </a:extLst>
          </p:cNvPr>
          <p:cNvGrpSpPr/>
          <p:nvPr userDrawn="1"/>
        </p:nvGrpSpPr>
        <p:grpSpPr>
          <a:xfrm>
            <a:off x="1833317" y="1954988"/>
            <a:ext cx="5477366" cy="1233523"/>
            <a:chOff x="469958" y="1647414"/>
            <a:chExt cx="8205029" cy="1847802"/>
          </a:xfrm>
          <a:solidFill>
            <a:schemeClr val="bg1"/>
          </a:solidFill>
        </p:grpSpPr>
        <p:sp>
          <p:nvSpPr>
            <p:cNvPr id="4" name="Freeform 10">
              <a:extLst>
                <a:ext uri="{FF2B5EF4-FFF2-40B4-BE49-F238E27FC236}">
                  <a16:creationId xmlns:a16="http://schemas.microsoft.com/office/drawing/2014/main" id="{AA7B1468-DC70-C7CA-C73C-813D9CB25BFA}"/>
                </a:ext>
              </a:extLst>
            </p:cNvPr>
            <p:cNvSpPr/>
            <p:nvPr/>
          </p:nvSpPr>
          <p:spPr>
            <a:xfrm>
              <a:off x="6648498" y="1648478"/>
              <a:ext cx="2026489" cy="1793370"/>
            </a:xfrm>
            <a:custGeom>
              <a:avLst/>
              <a:gdLst>
                <a:gd name="connsiteX0" fmla="*/ 1019683 w 2026489"/>
                <a:gd name="connsiteY0" fmla="*/ 11431 h 1793370"/>
                <a:gd name="connsiteX1" fmla="*/ 1013215 w 2026489"/>
                <a:gd name="connsiteY1" fmla="*/ 0 h 1793370"/>
                <a:gd name="connsiteX2" fmla="*/ 864805 w 2026489"/>
                <a:gd name="connsiteY2" fmla="*/ 264656 h 1793370"/>
                <a:gd name="connsiteX3" fmla="*/ 1366453 w 2026489"/>
                <a:gd name="connsiteY3" fmla="*/ 1150009 h 1793370"/>
                <a:gd name="connsiteX4" fmla="*/ 362940 w 2026489"/>
                <a:gd name="connsiteY4" fmla="*/ 1150009 h 1793370"/>
                <a:gd name="connsiteX5" fmla="*/ 0 w 2026489"/>
                <a:gd name="connsiteY5" fmla="*/ 1793331 h 1793370"/>
                <a:gd name="connsiteX6" fmla="*/ 299127 w 2026489"/>
                <a:gd name="connsiteY6" fmla="*/ 1793370 h 1793370"/>
                <a:gd name="connsiteX7" fmla="*/ 517917 w 2026489"/>
                <a:gd name="connsiteY7" fmla="*/ 1406250 h 1793370"/>
                <a:gd name="connsiteX8" fmla="*/ 1508375 w 2026489"/>
                <a:gd name="connsiteY8" fmla="*/ 1406250 h 1793370"/>
                <a:gd name="connsiteX9" fmla="*/ 1727480 w 2026489"/>
                <a:gd name="connsiteY9" fmla="*/ 1793370 h 1793370"/>
                <a:gd name="connsiteX10" fmla="*/ 2026490 w 2026489"/>
                <a:gd name="connsiteY10" fmla="*/ 1793331 h 1793370"/>
                <a:gd name="connsiteX11" fmla="*/ 1019683 w 2026489"/>
                <a:gd name="connsiteY11" fmla="*/ 11431 h 1793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26489" h="1793370">
                  <a:moveTo>
                    <a:pt x="1019683" y="11431"/>
                  </a:moveTo>
                  <a:lnTo>
                    <a:pt x="1013215" y="0"/>
                  </a:lnTo>
                  <a:lnTo>
                    <a:pt x="864805" y="264656"/>
                  </a:lnTo>
                  <a:lnTo>
                    <a:pt x="1366453" y="1150009"/>
                  </a:lnTo>
                  <a:lnTo>
                    <a:pt x="362940" y="1150009"/>
                  </a:lnTo>
                  <a:lnTo>
                    <a:pt x="0" y="1793331"/>
                  </a:lnTo>
                  <a:lnTo>
                    <a:pt x="299127" y="1793370"/>
                  </a:lnTo>
                  <a:lnTo>
                    <a:pt x="517917" y="1406250"/>
                  </a:lnTo>
                  <a:lnTo>
                    <a:pt x="1508375" y="1406250"/>
                  </a:lnTo>
                  <a:lnTo>
                    <a:pt x="1727480" y="1793370"/>
                  </a:lnTo>
                  <a:lnTo>
                    <a:pt x="2026490" y="1793331"/>
                  </a:lnTo>
                  <a:lnTo>
                    <a:pt x="1019683" y="11431"/>
                  </a:lnTo>
                  <a:close/>
                </a:path>
              </a:pathLst>
            </a:custGeom>
            <a:grpFill/>
            <a:ln w="19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 11">
              <a:extLst>
                <a:ext uri="{FF2B5EF4-FFF2-40B4-BE49-F238E27FC236}">
                  <a16:creationId xmlns:a16="http://schemas.microsoft.com/office/drawing/2014/main" id="{451A4F75-E5F2-1670-B856-0C50A096182E}"/>
                </a:ext>
              </a:extLst>
            </p:cNvPr>
            <p:cNvSpPr/>
            <p:nvPr/>
          </p:nvSpPr>
          <p:spPr>
            <a:xfrm>
              <a:off x="6141802" y="1706399"/>
              <a:ext cx="271953" cy="1735409"/>
            </a:xfrm>
            <a:custGeom>
              <a:avLst/>
              <a:gdLst>
                <a:gd name="connsiteX0" fmla="*/ 39 w 271953"/>
                <a:gd name="connsiteY0" fmla="*/ 0 h 1735409"/>
                <a:gd name="connsiteX1" fmla="*/ 0 w 271953"/>
                <a:gd name="connsiteY1" fmla="*/ 1735409 h 1735409"/>
                <a:gd name="connsiteX2" fmla="*/ 271934 w 271953"/>
                <a:gd name="connsiteY2" fmla="*/ 1735409 h 1735409"/>
                <a:gd name="connsiteX3" fmla="*/ 271953 w 271953"/>
                <a:gd name="connsiteY3" fmla="*/ 218776 h 1735409"/>
                <a:gd name="connsiteX4" fmla="*/ 271953 w 271953"/>
                <a:gd name="connsiteY4" fmla="*/ 0 h 1735409"/>
                <a:gd name="connsiteX5" fmla="*/ 39 w 271953"/>
                <a:gd name="connsiteY5" fmla="*/ 0 h 1735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1953" h="1735409">
                  <a:moveTo>
                    <a:pt x="39" y="0"/>
                  </a:moveTo>
                  <a:lnTo>
                    <a:pt x="0" y="1735409"/>
                  </a:lnTo>
                  <a:lnTo>
                    <a:pt x="271934" y="1735409"/>
                  </a:lnTo>
                  <a:lnTo>
                    <a:pt x="271953" y="218776"/>
                  </a:lnTo>
                  <a:lnTo>
                    <a:pt x="271953" y="0"/>
                  </a:lnTo>
                  <a:lnTo>
                    <a:pt x="39" y="0"/>
                  </a:lnTo>
                  <a:close/>
                </a:path>
              </a:pathLst>
            </a:custGeom>
            <a:grpFill/>
            <a:ln w="19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 12">
              <a:extLst>
                <a:ext uri="{FF2B5EF4-FFF2-40B4-BE49-F238E27FC236}">
                  <a16:creationId xmlns:a16="http://schemas.microsoft.com/office/drawing/2014/main" id="{6ABA3F79-83E7-60E8-D5C5-3BAA4DCFD3E9}"/>
                </a:ext>
              </a:extLst>
            </p:cNvPr>
            <p:cNvSpPr/>
            <p:nvPr/>
          </p:nvSpPr>
          <p:spPr>
            <a:xfrm>
              <a:off x="4382809" y="1706399"/>
              <a:ext cx="1429220" cy="1735409"/>
            </a:xfrm>
            <a:custGeom>
              <a:avLst/>
              <a:gdLst>
                <a:gd name="connsiteX0" fmla="*/ 403030 w 1429220"/>
                <a:gd name="connsiteY0" fmla="*/ 867715 h 1735409"/>
                <a:gd name="connsiteX1" fmla="*/ 1429102 w 1429220"/>
                <a:gd name="connsiteY1" fmla="*/ 0 h 1735409"/>
                <a:gd name="connsiteX2" fmla="*/ 1026072 w 1429220"/>
                <a:gd name="connsiteY2" fmla="*/ 0 h 1735409"/>
                <a:gd name="connsiteX3" fmla="*/ 6665 w 1429220"/>
                <a:gd name="connsiteY3" fmla="*/ 862058 h 1735409"/>
                <a:gd name="connsiteX4" fmla="*/ 0 w 1429220"/>
                <a:gd name="connsiteY4" fmla="*/ 867715 h 1735409"/>
                <a:gd name="connsiteX5" fmla="*/ 1024022 w 1429220"/>
                <a:gd name="connsiteY5" fmla="*/ 1733655 h 1735409"/>
                <a:gd name="connsiteX6" fmla="*/ 1026072 w 1429220"/>
                <a:gd name="connsiteY6" fmla="*/ 1735409 h 1735409"/>
                <a:gd name="connsiteX7" fmla="*/ 1429221 w 1429220"/>
                <a:gd name="connsiteY7" fmla="*/ 1735409 h 1735409"/>
                <a:gd name="connsiteX8" fmla="*/ 403030 w 1429220"/>
                <a:gd name="connsiteY8" fmla="*/ 867715 h 1735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29220" h="1735409">
                  <a:moveTo>
                    <a:pt x="403030" y="867715"/>
                  </a:moveTo>
                  <a:lnTo>
                    <a:pt x="1429102" y="0"/>
                  </a:lnTo>
                  <a:lnTo>
                    <a:pt x="1026072" y="0"/>
                  </a:lnTo>
                  <a:lnTo>
                    <a:pt x="6665" y="862058"/>
                  </a:lnTo>
                  <a:lnTo>
                    <a:pt x="0" y="867715"/>
                  </a:lnTo>
                  <a:lnTo>
                    <a:pt x="1024022" y="1733655"/>
                  </a:lnTo>
                  <a:lnTo>
                    <a:pt x="1026072" y="1735409"/>
                  </a:lnTo>
                  <a:lnTo>
                    <a:pt x="1429221" y="1735409"/>
                  </a:lnTo>
                  <a:lnTo>
                    <a:pt x="403030" y="867715"/>
                  </a:lnTo>
                  <a:close/>
                </a:path>
              </a:pathLst>
            </a:custGeom>
            <a:grpFill/>
            <a:ln w="19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 13">
              <a:extLst>
                <a:ext uri="{FF2B5EF4-FFF2-40B4-BE49-F238E27FC236}">
                  <a16:creationId xmlns:a16="http://schemas.microsoft.com/office/drawing/2014/main" id="{5E73BD87-4A2E-6EF3-00CD-BDB814E3B471}"/>
                </a:ext>
              </a:extLst>
            </p:cNvPr>
            <p:cNvSpPr/>
            <p:nvPr/>
          </p:nvSpPr>
          <p:spPr>
            <a:xfrm>
              <a:off x="2295838" y="1674374"/>
              <a:ext cx="1881493" cy="1794690"/>
            </a:xfrm>
            <a:custGeom>
              <a:avLst/>
              <a:gdLst>
                <a:gd name="connsiteX0" fmla="*/ 1814643 w 1881493"/>
                <a:gd name="connsiteY0" fmla="*/ 547443 h 1794690"/>
                <a:gd name="connsiteX1" fmla="*/ 1612674 w 1881493"/>
                <a:gd name="connsiteY1" fmla="*/ 257739 h 1794690"/>
                <a:gd name="connsiteX2" fmla="*/ 1309110 w 1881493"/>
                <a:gd name="connsiteY2" fmla="*/ 64720 h 1794690"/>
                <a:gd name="connsiteX3" fmla="*/ 937848 w 1881493"/>
                <a:gd name="connsiteY3" fmla="*/ 0 h 1794690"/>
                <a:gd name="connsiteX4" fmla="*/ 935876 w 1881493"/>
                <a:gd name="connsiteY4" fmla="*/ 0 h 1794690"/>
                <a:gd name="connsiteX5" fmla="*/ 567434 w 1881493"/>
                <a:gd name="connsiteY5" fmla="*/ 63577 h 1794690"/>
                <a:gd name="connsiteX6" fmla="*/ 266532 w 1881493"/>
                <a:gd name="connsiteY6" fmla="*/ 255669 h 1794690"/>
                <a:gd name="connsiteX7" fmla="*/ 66910 w 1881493"/>
                <a:gd name="connsiteY7" fmla="*/ 546044 h 1794690"/>
                <a:gd name="connsiteX8" fmla="*/ 1 w 1881493"/>
                <a:gd name="connsiteY8" fmla="*/ 903997 h 1794690"/>
                <a:gd name="connsiteX9" fmla="*/ 65352 w 1881493"/>
                <a:gd name="connsiteY9" fmla="*/ 1253928 h 1794690"/>
                <a:gd name="connsiteX10" fmla="*/ 262687 w 1881493"/>
                <a:gd name="connsiteY10" fmla="*/ 1540085 h 1794690"/>
                <a:gd name="connsiteX11" fmla="*/ 559113 w 1881493"/>
                <a:gd name="connsiteY11" fmla="*/ 1730758 h 1794690"/>
                <a:gd name="connsiteX12" fmla="*/ 921382 w 1881493"/>
                <a:gd name="connsiteY12" fmla="*/ 1794691 h 1794690"/>
                <a:gd name="connsiteX13" fmla="*/ 923354 w 1881493"/>
                <a:gd name="connsiteY13" fmla="*/ 1794691 h 1794690"/>
                <a:gd name="connsiteX14" fmla="*/ 1299861 w 1881493"/>
                <a:gd name="connsiteY14" fmla="*/ 1731941 h 1794690"/>
                <a:gd name="connsiteX15" fmla="*/ 1608040 w 1881493"/>
                <a:gd name="connsiteY15" fmla="*/ 1542253 h 1794690"/>
                <a:gd name="connsiteX16" fmla="*/ 1812848 w 1881493"/>
                <a:gd name="connsiteY16" fmla="*/ 1255446 h 1794690"/>
                <a:gd name="connsiteX17" fmla="*/ 1881493 w 1881493"/>
                <a:gd name="connsiteY17" fmla="*/ 901927 h 1794690"/>
                <a:gd name="connsiteX18" fmla="*/ 1814643 w 1881493"/>
                <a:gd name="connsiteY18" fmla="*/ 547443 h 1794690"/>
                <a:gd name="connsiteX19" fmla="*/ 1417982 w 1881493"/>
                <a:gd name="connsiteY19" fmla="*/ 1364193 h 1794690"/>
                <a:gd name="connsiteX20" fmla="*/ 1201815 w 1881493"/>
                <a:gd name="connsiteY20" fmla="*/ 1504808 h 1794690"/>
                <a:gd name="connsiteX21" fmla="*/ 939288 w 1881493"/>
                <a:gd name="connsiteY21" fmla="*/ 1551398 h 1794690"/>
                <a:gd name="connsiteX22" fmla="*/ 937947 w 1881493"/>
                <a:gd name="connsiteY22" fmla="*/ 1551398 h 1794690"/>
                <a:gd name="connsiteX23" fmla="*/ 675675 w 1881493"/>
                <a:gd name="connsiteY23" fmla="*/ 1504907 h 1794690"/>
                <a:gd name="connsiteX24" fmla="*/ 461638 w 1881493"/>
                <a:gd name="connsiteY24" fmla="*/ 1366420 h 1794690"/>
                <a:gd name="connsiteX25" fmla="*/ 319322 w 1881493"/>
                <a:gd name="connsiteY25" fmla="*/ 1158779 h 1794690"/>
                <a:gd name="connsiteX26" fmla="*/ 272172 w 1881493"/>
                <a:gd name="connsiteY26" fmla="*/ 904411 h 1794690"/>
                <a:gd name="connsiteX27" fmla="*/ 319972 w 1881493"/>
                <a:gd name="connsiteY27" fmla="*/ 643598 h 1794690"/>
                <a:gd name="connsiteX28" fmla="*/ 462467 w 1881493"/>
                <a:gd name="connsiteY28" fmla="*/ 434281 h 1794690"/>
                <a:gd name="connsiteX29" fmla="*/ 678574 w 1881493"/>
                <a:gd name="connsiteY29" fmla="*/ 296484 h 1794690"/>
                <a:gd name="connsiteX30" fmla="*/ 946071 w 1881493"/>
                <a:gd name="connsiteY30" fmla="*/ 250782 h 1794690"/>
                <a:gd name="connsiteX31" fmla="*/ 947491 w 1881493"/>
                <a:gd name="connsiteY31" fmla="*/ 250782 h 1794690"/>
                <a:gd name="connsiteX32" fmla="*/ 1205621 w 1881493"/>
                <a:gd name="connsiteY32" fmla="*/ 297706 h 1794690"/>
                <a:gd name="connsiteX33" fmla="*/ 1419520 w 1881493"/>
                <a:gd name="connsiteY33" fmla="*/ 437631 h 1794690"/>
                <a:gd name="connsiteX34" fmla="*/ 1563217 w 1881493"/>
                <a:gd name="connsiteY34" fmla="*/ 645470 h 1794690"/>
                <a:gd name="connsiteX35" fmla="*/ 1610860 w 1881493"/>
                <a:gd name="connsiteY35" fmla="*/ 896547 h 1794690"/>
                <a:gd name="connsiteX36" fmla="*/ 1599324 w 1881493"/>
                <a:gd name="connsiteY36" fmla="*/ 1027229 h 1794690"/>
                <a:gd name="connsiteX37" fmla="*/ 1417982 w 1881493"/>
                <a:gd name="connsiteY37" fmla="*/ 1364193 h 1794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881493" h="1794690">
                  <a:moveTo>
                    <a:pt x="1814643" y="547443"/>
                  </a:moveTo>
                  <a:cubicBezTo>
                    <a:pt x="1769998" y="440528"/>
                    <a:pt x="1702043" y="343054"/>
                    <a:pt x="1612674" y="257739"/>
                  </a:cubicBezTo>
                  <a:cubicBezTo>
                    <a:pt x="1523305" y="172423"/>
                    <a:pt x="1421137" y="107486"/>
                    <a:pt x="1309110" y="64720"/>
                  </a:cubicBezTo>
                  <a:cubicBezTo>
                    <a:pt x="1197083" y="21954"/>
                    <a:pt x="1072277" y="197"/>
                    <a:pt x="937848" y="0"/>
                  </a:cubicBezTo>
                  <a:lnTo>
                    <a:pt x="935876" y="0"/>
                  </a:lnTo>
                  <a:cubicBezTo>
                    <a:pt x="802216" y="0"/>
                    <a:pt x="678258" y="21383"/>
                    <a:pt x="567434" y="63577"/>
                  </a:cubicBezTo>
                  <a:cubicBezTo>
                    <a:pt x="455979" y="106008"/>
                    <a:pt x="354738" y="170630"/>
                    <a:pt x="266532" y="255669"/>
                  </a:cubicBezTo>
                  <a:cubicBezTo>
                    <a:pt x="178326" y="340708"/>
                    <a:pt x="111121" y="438420"/>
                    <a:pt x="66910" y="546044"/>
                  </a:cubicBezTo>
                  <a:cubicBezTo>
                    <a:pt x="22699" y="653668"/>
                    <a:pt x="198" y="774024"/>
                    <a:pt x="1" y="903997"/>
                  </a:cubicBezTo>
                  <a:cubicBezTo>
                    <a:pt x="-196" y="1030659"/>
                    <a:pt x="21693" y="1148373"/>
                    <a:pt x="65352" y="1253928"/>
                  </a:cubicBezTo>
                  <a:cubicBezTo>
                    <a:pt x="109012" y="1359483"/>
                    <a:pt x="175349" y="1455795"/>
                    <a:pt x="262687" y="1540085"/>
                  </a:cubicBezTo>
                  <a:cubicBezTo>
                    <a:pt x="350025" y="1624376"/>
                    <a:pt x="449747" y="1688505"/>
                    <a:pt x="559113" y="1730758"/>
                  </a:cubicBezTo>
                  <a:cubicBezTo>
                    <a:pt x="668478" y="1773012"/>
                    <a:pt x="790266" y="1794493"/>
                    <a:pt x="921382" y="1794691"/>
                  </a:cubicBezTo>
                  <a:lnTo>
                    <a:pt x="923354" y="1794691"/>
                  </a:lnTo>
                  <a:cubicBezTo>
                    <a:pt x="1059834" y="1794691"/>
                    <a:pt x="1186513" y="1773583"/>
                    <a:pt x="1299861" y="1731941"/>
                  </a:cubicBezTo>
                  <a:cubicBezTo>
                    <a:pt x="1414196" y="1689845"/>
                    <a:pt x="1518986" y="1625359"/>
                    <a:pt x="1608040" y="1542253"/>
                  </a:cubicBezTo>
                  <a:cubicBezTo>
                    <a:pt x="1698553" y="1458219"/>
                    <a:pt x="1767473" y="1361730"/>
                    <a:pt x="1812848" y="1255446"/>
                  </a:cubicBezTo>
                  <a:cubicBezTo>
                    <a:pt x="1858223" y="1149162"/>
                    <a:pt x="1881295" y="1030264"/>
                    <a:pt x="1881493" y="901927"/>
                  </a:cubicBezTo>
                  <a:cubicBezTo>
                    <a:pt x="1881689" y="773590"/>
                    <a:pt x="1859268" y="654358"/>
                    <a:pt x="1814643" y="547443"/>
                  </a:cubicBezTo>
                  <a:close/>
                  <a:moveTo>
                    <a:pt x="1417982" y="1364193"/>
                  </a:moveTo>
                  <a:cubicBezTo>
                    <a:pt x="1354130" y="1426450"/>
                    <a:pt x="1281404" y="1473749"/>
                    <a:pt x="1201815" y="1504808"/>
                  </a:cubicBezTo>
                  <a:cubicBezTo>
                    <a:pt x="1122562" y="1535730"/>
                    <a:pt x="1034198" y="1551398"/>
                    <a:pt x="939288" y="1551398"/>
                  </a:cubicBezTo>
                  <a:lnTo>
                    <a:pt x="937947" y="1551398"/>
                  </a:lnTo>
                  <a:cubicBezTo>
                    <a:pt x="842898" y="1551240"/>
                    <a:pt x="754554" y="1535631"/>
                    <a:pt x="675675" y="1504907"/>
                  </a:cubicBezTo>
                  <a:cubicBezTo>
                    <a:pt x="596797" y="1474183"/>
                    <a:pt x="524702" y="1427653"/>
                    <a:pt x="461638" y="1366420"/>
                  </a:cubicBezTo>
                  <a:cubicBezTo>
                    <a:pt x="398575" y="1305188"/>
                    <a:pt x="350735" y="1235364"/>
                    <a:pt x="319322" y="1158779"/>
                  </a:cubicBezTo>
                  <a:cubicBezTo>
                    <a:pt x="287908" y="1082195"/>
                    <a:pt x="271995" y="996584"/>
                    <a:pt x="272172" y="904411"/>
                  </a:cubicBezTo>
                  <a:cubicBezTo>
                    <a:pt x="272310" y="809320"/>
                    <a:pt x="288401" y="721581"/>
                    <a:pt x="319972" y="643598"/>
                  </a:cubicBezTo>
                  <a:cubicBezTo>
                    <a:pt x="351544" y="565614"/>
                    <a:pt x="399462" y="495257"/>
                    <a:pt x="462467" y="434281"/>
                  </a:cubicBezTo>
                  <a:cubicBezTo>
                    <a:pt x="524288" y="374026"/>
                    <a:pt x="597842" y="327122"/>
                    <a:pt x="678574" y="296484"/>
                  </a:cubicBezTo>
                  <a:cubicBezTo>
                    <a:pt x="758656" y="266154"/>
                    <a:pt x="848656" y="250782"/>
                    <a:pt x="946071" y="250782"/>
                  </a:cubicBezTo>
                  <a:lnTo>
                    <a:pt x="947491" y="250782"/>
                  </a:lnTo>
                  <a:cubicBezTo>
                    <a:pt x="1040469" y="250920"/>
                    <a:pt x="1127314" y="266706"/>
                    <a:pt x="1205621" y="297706"/>
                  </a:cubicBezTo>
                  <a:cubicBezTo>
                    <a:pt x="1283928" y="328706"/>
                    <a:pt x="1355846" y="375749"/>
                    <a:pt x="1419520" y="437631"/>
                  </a:cubicBezTo>
                  <a:cubicBezTo>
                    <a:pt x="1483195" y="499514"/>
                    <a:pt x="1531488" y="569417"/>
                    <a:pt x="1563217" y="645470"/>
                  </a:cubicBezTo>
                  <a:cubicBezTo>
                    <a:pt x="1594946" y="721522"/>
                    <a:pt x="1610998" y="806069"/>
                    <a:pt x="1610860" y="896547"/>
                  </a:cubicBezTo>
                  <a:cubicBezTo>
                    <a:pt x="1610919" y="940365"/>
                    <a:pt x="1607054" y="984099"/>
                    <a:pt x="1599324" y="1027229"/>
                  </a:cubicBezTo>
                  <a:cubicBezTo>
                    <a:pt x="1575621" y="1156532"/>
                    <a:pt x="1514628" y="1269911"/>
                    <a:pt x="1417982" y="1364193"/>
                  </a:cubicBezTo>
                  <a:close/>
                </a:path>
              </a:pathLst>
            </a:custGeom>
            <a:grpFill/>
            <a:ln w="19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 14">
              <a:extLst>
                <a:ext uri="{FF2B5EF4-FFF2-40B4-BE49-F238E27FC236}">
                  <a16:creationId xmlns:a16="http://schemas.microsoft.com/office/drawing/2014/main" id="{381AF05A-3BBF-9E12-E27A-4FCA9CAD6E1E}"/>
                </a:ext>
              </a:extLst>
            </p:cNvPr>
            <p:cNvSpPr/>
            <p:nvPr/>
          </p:nvSpPr>
          <p:spPr>
            <a:xfrm>
              <a:off x="469958" y="1647414"/>
              <a:ext cx="1719691" cy="1847802"/>
            </a:xfrm>
            <a:custGeom>
              <a:avLst/>
              <a:gdLst>
                <a:gd name="connsiteX0" fmla="*/ 0 w 1719691"/>
                <a:gd name="connsiteY0" fmla="*/ 0 h 1847802"/>
                <a:gd name="connsiteX1" fmla="*/ 0 w 1719691"/>
                <a:gd name="connsiteY1" fmla="*/ 1794395 h 1847802"/>
                <a:gd name="connsiteX2" fmla="*/ 277515 w 1719691"/>
                <a:gd name="connsiteY2" fmla="*/ 1794395 h 1847802"/>
                <a:gd name="connsiteX3" fmla="*/ 277534 w 1719691"/>
                <a:gd name="connsiteY3" fmla="*/ 607611 h 1847802"/>
                <a:gd name="connsiteX4" fmla="*/ 1707485 w 1719691"/>
                <a:gd name="connsiteY4" fmla="*/ 1837299 h 1847802"/>
                <a:gd name="connsiteX5" fmla="*/ 1719691 w 1719691"/>
                <a:gd name="connsiteY5" fmla="*/ 1847803 h 1847802"/>
                <a:gd name="connsiteX6" fmla="*/ 1719691 w 1719691"/>
                <a:gd name="connsiteY6" fmla="*/ 1476350 h 1847802"/>
                <a:gd name="connsiteX7" fmla="*/ 0 w 1719691"/>
                <a:gd name="connsiteY7" fmla="*/ 0 h 1847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19691" h="1847802">
                  <a:moveTo>
                    <a:pt x="0" y="0"/>
                  </a:moveTo>
                  <a:lnTo>
                    <a:pt x="0" y="1794395"/>
                  </a:lnTo>
                  <a:lnTo>
                    <a:pt x="277515" y="1794395"/>
                  </a:lnTo>
                  <a:lnTo>
                    <a:pt x="277534" y="607611"/>
                  </a:lnTo>
                  <a:lnTo>
                    <a:pt x="1707485" y="1837299"/>
                  </a:lnTo>
                  <a:lnTo>
                    <a:pt x="1719691" y="1847803"/>
                  </a:lnTo>
                  <a:lnTo>
                    <a:pt x="1719691" y="147635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9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849010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Blue pi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ground pattern&#10;&#10;Description automatically generated">
            <a:extLst>
              <a:ext uri="{FF2B5EF4-FFF2-40B4-BE49-F238E27FC236}">
                <a16:creationId xmlns:a16="http://schemas.microsoft.com/office/drawing/2014/main" id="{439F40A4-C4FE-CE81-4DDE-1096BF05B1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0"/>
            <a:ext cx="9144000" cy="5143500"/>
          </a:xfrm>
          <a:prstGeom prst="rect">
            <a:avLst/>
          </a:prstGeom>
        </p:spPr>
      </p:pic>
      <p:grpSp>
        <p:nvGrpSpPr>
          <p:cNvPr id="3" name="Graphic 3">
            <a:extLst>
              <a:ext uri="{FF2B5EF4-FFF2-40B4-BE49-F238E27FC236}">
                <a16:creationId xmlns:a16="http://schemas.microsoft.com/office/drawing/2014/main" id="{18C5C881-6232-BFA7-567B-082B9812798D}"/>
              </a:ext>
            </a:extLst>
          </p:cNvPr>
          <p:cNvGrpSpPr/>
          <p:nvPr userDrawn="1"/>
        </p:nvGrpSpPr>
        <p:grpSpPr>
          <a:xfrm>
            <a:off x="1833317" y="1954988"/>
            <a:ext cx="5477366" cy="1233523"/>
            <a:chOff x="469958" y="1647414"/>
            <a:chExt cx="8205029" cy="1847802"/>
          </a:xfrm>
          <a:solidFill>
            <a:schemeClr val="bg1"/>
          </a:solidFill>
        </p:grpSpPr>
        <p:sp>
          <p:nvSpPr>
            <p:cNvPr id="4" name="Freeform 10">
              <a:extLst>
                <a:ext uri="{FF2B5EF4-FFF2-40B4-BE49-F238E27FC236}">
                  <a16:creationId xmlns:a16="http://schemas.microsoft.com/office/drawing/2014/main" id="{AA7B1468-DC70-C7CA-C73C-813D9CB25BFA}"/>
                </a:ext>
              </a:extLst>
            </p:cNvPr>
            <p:cNvSpPr/>
            <p:nvPr/>
          </p:nvSpPr>
          <p:spPr>
            <a:xfrm>
              <a:off x="6648498" y="1648478"/>
              <a:ext cx="2026489" cy="1793370"/>
            </a:xfrm>
            <a:custGeom>
              <a:avLst/>
              <a:gdLst>
                <a:gd name="connsiteX0" fmla="*/ 1019683 w 2026489"/>
                <a:gd name="connsiteY0" fmla="*/ 11431 h 1793370"/>
                <a:gd name="connsiteX1" fmla="*/ 1013215 w 2026489"/>
                <a:gd name="connsiteY1" fmla="*/ 0 h 1793370"/>
                <a:gd name="connsiteX2" fmla="*/ 864805 w 2026489"/>
                <a:gd name="connsiteY2" fmla="*/ 264656 h 1793370"/>
                <a:gd name="connsiteX3" fmla="*/ 1366453 w 2026489"/>
                <a:gd name="connsiteY3" fmla="*/ 1150009 h 1793370"/>
                <a:gd name="connsiteX4" fmla="*/ 362940 w 2026489"/>
                <a:gd name="connsiteY4" fmla="*/ 1150009 h 1793370"/>
                <a:gd name="connsiteX5" fmla="*/ 0 w 2026489"/>
                <a:gd name="connsiteY5" fmla="*/ 1793331 h 1793370"/>
                <a:gd name="connsiteX6" fmla="*/ 299127 w 2026489"/>
                <a:gd name="connsiteY6" fmla="*/ 1793370 h 1793370"/>
                <a:gd name="connsiteX7" fmla="*/ 517917 w 2026489"/>
                <a:gd name="connsiteY7" fmla="*/ 1406250 h 1793370"/>
                <a:gd name="connsiteX8" fmla="*/ 1508375 w 2026489"/>
                <a:gd name="connsiteY8" fmla="*/ 1406250 h 1793370"/>
                <a:gd name="connsiteX9" fmla="*/ 1727480 w 2026489"/>
                <a:gd name="connsiteY9" fmla="*/ 1793370 h 1793370"/>
                <a:gd name="connsiteX10" fmla="*/ 2026490 w 2026489"/>
                <a:gd name="connsiteY10" fmla="*/ 1793331 h 1793370"/>
                <a:gd name="connsiteX11" fmla="*/ 1019683 w 2026489"/>
                <a:gd name="connsiteY11" fmla="*/ 11431 h 1793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26489" h="1793370">
                  <a:moveTo>
                    <a:pt x="1019683" y="11431"/>
                  </a:moveTo>
                  <a:lnTo>
                    <a:pt x="1013215" y="0"/>
                  </a:lnTo>
                  <a:lnTo>
                    <a:pt x="864805" y="264656"/>
                  </a:lnTo>
                  <a:lnTo>
                    <a:pt x="1366453" y="1150009"/>
                  </a:lnTo>
                  <a:lnTo>
                    <a:pt x="362940" y="1150009"/>
                  </a:lnTo>
                  <a:lnTo>
                    <a:pt x="0" y="1793331"/>
                  </a:lnTo>
                  <a:lnTo>
                    <a:pt x="299127" y="1793370"/>
                  </a:lnTo>
                  <a:lnTo>
                    <a:pt x="517917" y="1406250"/>
                  </a:lnTo>
                  <a:lnTo>
                    <a:pt x="1508375" y="1406250"/>
                  </a:lnTo>
                  <a:lnTo>
                    <a:pt x="1727480" y="1793370"/>
                  </a:lnTo>
                  <a:lnTo>
                    <a:pt x="2026490" y="1793331"/>
                  </a:lnTo>
                  <a:lnTo>
                    <a:pt x="1019683" y="11431"/>
                  </a:lnTo>
                  <a:close/>
                </a:path>
              </a:pathLst>
            </a:custGeom>
            <a:grpFill/>
            <a:ln w="19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 11">
              <a:extLst>
                <a:ext uri="{FF2B5EF4-FFF2-40B4-BE49-F238E27FC236}">
                  <a16:creationId xmlns:a16="http://schemas.microsoft.com/office/drawing/2014/main" id="{451A4F75-E5F2-1670-B856-0C50A096182E}"/>
                </a:ext>
              </a:extLst>
            </p:cNvPr>
            <p:cNvSpPr/>
            <p:nvPr/>
          </p:nvSpPr>
          <p:spPr>
            <a:xfrm>
              <a:off x="6141802" y="1706399"/>
              <a:ext cx="271953" cy="1735409"/>
            </a:xfrm>
            <a:custGeom>
              <a:avLst/>
              <a:gdLst>
                <a:gd name="connsiteX0" fmla="*/ 39 w 271953"/>
                <a:gd name="connsiteY0" fmla="*/ 0 h 1735409"/>
                <a:gd name="connsiteX1" fmla="*/ 0 w 271953"/>
                <a:gd name="connsiteY1" fmla="*/ 1735409 h 1735409"/>
                <a:gd name="connsiteX2" fmla="*/ 271934 w 271953"/>
                <a:gd name="connsiteY2" fmla="*/ 1735409 h 1735409"/>
                <a:gd name="connsiteX3" fmla="*/ 271953 w 271953"/>
                <a:gd name="connsiteY3" fmla="*/ 218776 h 1735409"/>
                <a:gd name="connsiteX4" fmla="*/ 271953 w 271953"/>
                <a:gd name="connsiteY4" fmla="*/ 0 h 1735409"/>
                <a:gd name="connsiteX5" fmla="*/ 39 w 271953"/>
                <a:gd name="connsiteY5" fmla="*/ 0 h 1735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1953" h="1735409">
                  <a:moveTo>
                    <a:pt x="39" y="0"/>
                  </a:moveTo>
                  <a:lnTo>
                    <a:pt x="0" y="1735409"/>
                  </a:lnTo>
                  <a:lnTo>
                    <a:pt x="271934" y="1735409"/>
                  </a:lnTo>
                  <a:lnTo>
                    <a:pt x="271953" y="218776"/>
                  </a:lnTo>
                  <a:lnTo>
                    <a:pt x="271953" y="0"/>
                  </a:lnTo>
                  <a:lnTo>
                    <a:pt x="39" y="0"/>
                  </a:lnTo>
                  <a:close/>
                </a:path>
              </a:pathLst>
            </a:custGeom>
            <a:grpFill/>
            <a:ln w="19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 12">
              <a:extLst>
                <a:ext uri="{FF2B5EF4-FFF2-40B4-BE49-F238E27FC236}">
                  <a16:creationId xmlns:a16="http://schemas.microsoft.com/office/drawing/2014/main" id="{6ABA3F79-83E7-60E8-D5C5-3BAA4DCFD3E9}"/>
                </a:ext>
              </a:extLst>
            </p:cNvPr>
            <p:cNvSpPr/>
            <p:nvPr/>
          </p:nvSpPr>
          <p:spPr>
            <a:xfrm>
              <a:off x="4382809" y="1706399"/>
              <a:ext cx="1429220" cy="1735409"/>
            </a:xfrm>
            <a:custGeom>
              <a:avLst/>
              <a:gdLst>
                <a:gd name="connsiteX0" fmla="*/ 403030 w 1429220"/>
                <a:gd name="connsiteY0" fmla="*/ 867715 h 1735409"/>
                <a:gd name="connsiteX1" fmla="*/ 1429102 w 1429220"/>
                <a:gd name="connsiteY1" fmla="*/ 0 h 1735409"/>
                <a:gd name="connsiteX2" fmla="*/ 1026072 w 1429220"/>
                <a:gd name="connsiteY2" fmla="*/ 0 h 1735409"/>
                <a:gd name="connsiteX3" fmla="*/ 6665 w 1429220"/>
                <a:gd name="connsiteY3" fmla="*/ 862058 h 1735409"/>
                <a:gd name="connsiteX4" fmla="*/ 0 w 1429220"/>
                <a:gd name="connsiteY4" fmla="*/ 867715 h 1735409"/>
                <a:gd name="connsiteX5" fmla="*/ 1024022 w 1429220"/>
                <a:gd name="connsiteY5" fmla="*/ 1733655 h 1735409"/>
                <a:gd name="connsiteX6" fmla="*/ 1026072 w 1429220"/>
                <a:gd name="connsiteY6" fmla="*/ 1735409 h 1735409"/>
                <a:gd name="connsiteX7" fmla="*/ 1429221 w 1429220"/>
                <a:gd name="connsiteY7" fmla="*/ 1735409 h 1735409"/>
                <a:gd name="connsiteX8" fmla="*/ 403030 w 1429220"/>
                <a:gd name="connsiteY8" fmla="*/ 867715 h 1735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29220" h="1735409">
                  <a:moveTo>
                    <a:pt x="403030" y="867715"/>
                  </a:moveTo>
                  <a:lnTo>
                    <a:pt x="1429102" y="0"/>
                  </a:lnTo>
                  <a:lnTo>
                    <a:pt x="1026072" y="0"/>
                  </a:lnTo>
                  <a:lnTo>
                    <a:pt x="6665" y="862058"/>
                  </a:lnTo>
                  <a:lnTo>
                    <a:pt x="0" y="867715"/>
                  </a:lnTo>
                  <a:lnTo>
                    <a:pt x="1024022" y="1733655"/>
                  </a:lnTo>
                  <a:lnTo>
                    <a:pt x="1026072" y="1735409"/>
                  </a:lnTo>
                  <a:lnTo>
                    <a:pt x="1429221" y="1735409"/>
                  </a:lnTo>
                  <a:lnTo>
                    <a:pt x="403030" y="867715"/>
                  </a:lnTo>
                  <a:close/>
                </a:path>
              </a:pathLst>
            </a:custGeom>
            <a:grpFill/>
            <a:ln w="19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 13">
              <a:extLst>
                <a:ext uri="{FF2B5EF4-FFF2-40B4-BE49-F238E27FC236}">
                  <a16:creationId xmlns:a16="http://schemas.microsoft.com/office/drawing/2014/main" id="{5E73BD87-4A2E-6EF3-00CD-BDB814E3B471}"/>
                </a:ext>
              </a:extLst>
            </p:cNvPr>
            <p:cNvSpPr/>
            <p:nvPr/>
          </p:nvSpPr>
          <p:spPr>
            <a:xfrm>
              <a:off x="2295838" y="1674374"/>
              <a:ext cx="1881493" cy="1794690"/>
            </a:xfrm>
            <a:custGeom>
              <a:avLst/>
              <a:gdLst>
                <a:gd name="connsiteX0" fmla="*/ 1814643 w 1881493"/>
                <a:gd name="connsiteY0" fmla="*/ 547443 h 1794690"/>
                <a:gd name="connsiteX1" fmla="*/ 1612674 w 1881493"/>
                <a:gd name="connsiteY1" fmla="*/ 257739 h 1794690"/>
                <a:gd name="connsiteX2" fmla="*/ 1309110 w 1881493"/>
                <a:gd name="connsiteY2" fmla="*/ 64720 h 1794690"/>
                <a:gd name="connsiteX3" fmla="*/ 937848 w 1881493"/>
                <a:gd name="connsiteY3" fmla="*/ 0 h 1794690"/>
                <a:gd name="connsiteX4" fmla="*/ 935876 w 1881493"/>
                <a:gd name="connsiteY4" fmla="*/ 0 h 1794690"/>
                <a:gd name="connsiteX5" fmla="*/ 567434 w 1881493"/>
                <a:gd name="connsiteY5" fmla="*/ 63577 h 1794690"/>
                <a:gd name="connsiteX6" fmla="*/ 266532 w 1881493"/>
                <a:gd name="connsiteY6" fmla="*/ 255669 h 1794690"/>
                <a:gd name="connsiteX7" fmla="*/ 66910 w 1881493"/>
                <a:gd name="connsiteY7" fmla="*/ 546044 h 1794690"/>
                <a:gd name="connsiteX8" fmla="*/ 1 w 1881493"/>
                <a:gd name="connsiteY8" fmla="*/ 903997 h 1794690"/>
                <a:gd name="connsiteX9" fmla="*/ 65352 w 1881493"/>
                <a:gd name="connsiteY9" fmla="*/ 1253928 h 1794690"/>
                <a:gd name="connsiteX10" fmla="*/ 262687 w 1881493"/>
                <a:gd name="connsiteY10" fmla="*/ 1540085 h 1794690"/>
                <a:gd name="connsiteX11" fmla="*/ 559113 w 1881493"/>
                <a:gd name="connsiteY11" fmla="*/ 1730758 h 1794690"/>
                <a:gd name="connsiteX12" fmla="*/ 921382 w 1881493"/>
                <a:gd name="connsiteY12" fmla="*/ 1794691 h 1794690"/>
                <a:gd name="connsiteX13" fmla="*/ 923354 w 1881493"/>
                <a:gd name="connsiteY13" fmla="*/ 1794691 h 1794690"/>
                <a:gd name="connsiteX14" fmla="*/ 1299861 w 1881493"/>
                <a:gd name="connsiteY14" fmla="*/ 1731941 h 1794690"/>
                <a:gd name="connsiteX15" fmla="*/ 1608040 w 1881493"/>
                <a:gd name="connsiteY15" fmla="*/ 1542253 h 1794690"/>
                <a:gd name="connsiteX16" fmla="*/ 1812848 w 1881493"/>
                <a:gd name="connsiteY16" fmla="*/ 1255446 h 1794690"/>
                <a:gd name="connsiteX17" fmla="*/ 1881493 w 1881493"/>
                <a:gd name="connsiteY17" fmla="*/ 901927 h 1794690"/>
                <a:gd name="connsiteX18" fmla="*/ 1814643 w 1881493"/>
                <a:gd name="connsiteY18" fmla="*/ 547443 h 1794690"/>
                <a:gd name="connsiteX19" fmla="*/ 1417982 w 1881493"/>
                <a:gd name="connsiteY19" fmla="*/ 1364193 h 1794690"/>
                <a:gd name="connsiteX20" fmla="*/ 1201815 w 1881493"/>
                <a:gd name="connsiteY20" fmla="*/ 1504808 h 1794690"/>
                <a:gd name="connsiteX21" fmla="*/ 939288 w 1881493"/>
                <a:gd name="connsiteY21" fmla="*/ 1551398 h 1794690"/>
                <a:gd name="connsiteX22" fmla="*/ 937947 w 1881493"/>
                <a:gd name="connsiteY22" fmla="*/ 1551398 h 1794690"/>
                <a:gd name="connsiteX23" fmla="*/ 675675 w 1881493"/>
                <a:gd name="connsiteY23" fmla="*/ 1504907 h 1794690"/>
                <a:gd name="connsiteX24" fmla="*/ 461638 w 1881493"/>
                <a:gd name="connsiteY24" fmla="*/ 1366420 h 1794690"/>
                <a:gd name="connsiteX25" fmla="*/ 319322 w 1881493"/>
                <a:gd name="connsiteY25" fmla="*/ 1158779 h 1794690"/>
                <a:gd name="connsiteX26" fmla="*/ 272172 w 1881493"/>
                <a:gd name="connsiteY26" fmla="*/ 904411 h 1794690"/>
                <a:gd name="connsiteX27" fmla="*/ 319972 w 1881493"/>
                <a:gd name="connsiteY27" fmla="*/ 643598 h 1794690"/>
                <a:gd name="connsiteX28" fmla="*/ 462467 w 1881493"/>
                <a:gd name="connsiteY28" fmla="*/ 434281 h 1794690"/>
                <a:gd name="connsiteX29" fmla="*/ 678574 w 1881493"/>
                <a:gd name="connsiteY29" fmla="*/ 296484 h 1794690"/>
                <a:gd name="connsiteX30" fmla="*/ 946071 w 1881493"/>
                <a:gd name="connsiteY30" fmla="*/ 250782 h 1794690"/>
                <a:gd name="connsiteX31" fmla="*/ 947491 w 1881493"/>
                <a:gd name="connsiteY31" fmla="*/ 250782 h 1794690"/>
                <a:gd name="connsiteX32" fmla="*/ 1205621 w 1881493"/>
                <a:gd name="connsiteY32" fmla="*/ 297706 h 1794690"/>
                <a:gd name="connsiteX33" fmla="*/ 1419520 w 1881493"/>
                <a:gd name="connsiteY33" fmla="*/ 437631 h 1794690"/>
                <a:gd name="connsiteX34" fmla="*/ 1563217 w 1881493"/>
                <a:gd name="connsiteY34" fmla="*/ 645470 h 1794690"/>
                <a:gd name="connsiteX35" fmla="*/ 1610860 w 1881493"/>
                <a:gd name="connsiteY35" fmla="*/ 896547 h 1794690"/>
                <a:gd name="connsiteX36" fmla="*/ 1599324 w 1881493"/>
                <a:gd name="connsiteY36" fmla="*/ 1027229 h 1794690"/>
                <a:gd name="connsiteX37" fmla="*/ 1417982 w 1881493"/>
                <a:gd name="connsiteY37" fmla="*/ 1364193 h 1794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881493" h="1794690">
                  <a:moveTo>
                    <a:pt x="1814643" y="547443"/>
                  </a:moveTo>
                  <a:cubicBezTo>
                    <a:pt x="1769998" y="440528"/>
                    <a:pt x="1702043" y="343054"/>
                    <a:pt x="1612674" y="257739"/>
                  </a:cubicBezTo>
                  <a:cubicBezTo>
                    <a:pt x="1523305" y="172423"/>
                    <a:pt x="1421137" y="107486"/>
                    <a:pt x="1309110" y="64720"/>
                  </a:cubicBezTo>
                  <a:cubicBezTo>
                    <a:pt x="1197083" y="21954"/>
                    <a:pt x="1072277" y="197"/>
                    <a:pt x="937848" y="0"/>
                  </a:cubicBezTo>
                  <a:lnTo>
                    <a:pt x="935876" y="0"/>
                  </a:lnTo>
                  <a:cubicBezTo>
                    <a:pt x="802216" y="0"/>
                    <a:pt x="678258" y="21383"/>
                    <a:pt x="567434" y="63577"/>
                  </a:cubicBezTo>
                  <a:cubicBezTo>
                    <a:pt x="455979" y="106008"/>
                    <a:pt x="354738" y="170630"/>
                    <a:pt x="266532" y="255669"/>
                  </a:cubicBezTo>
                  <a:cubicBezTo>
                    <a:pt x="178326" y="340708"/>
                    <a:pt x="111121" y="438420"/>
                    <a:pt x="66910" y="546044"/>
                  </a:cubicBezTo>
                  <a:cubicBezTo>
                    <a:pt x="22699" y="653668"/>
                    <a:pt x="198" y="774024"/>
                    <a:pt x="1" y="903997"/>
                  </a:cubicBezTo>
                  <a:cubicBezTo>
                    <a:pt x="-196" y="1030659"/>
                    <a:pt x="21693" y="1148373"/>
                    <a:pt x="65352" y="1253928"/>
                  </a:cubicBezTo>
                  <a:cubicBezTo>
                    <a:pt x="109012" y="1359483"/>
                    <a:pt x="175349" y="1455795"/>
                    <a:pt x="262687" y="1540085"/>
                  </a:cubicBezTo>
                  <a:cubicBezTo>
                    <a:pt x="350025" y="1624376"/>
                    <a:pt x="449747" y="1688505"/>
                    <a:pt x="559113" y="1730758"/>
                  </a:cubicBezTo>
                  <a:cubicBezTo>
                    <a:pt x="668478" y="1773012"/>
                    <a:pt x="790266" y="1794493"/>
                    <a:pt x="921382" y="1794691"/>
                  </a:cubicBezTo>
                  <a:lnTo>
                    <a:pt x="923354" y="1794691"/>
                  </a:lnTo>
                  <a:cubicBezTo>
                    <a:pt x="1059834" y="1794691"/>
                    <a:pt x="1186513" y="1773583"/>
                    <a:pt x="1299861" y="1731941"/>
                  </a:cubicBezTo>
                  <a:cubicBezTo>
                    <a:pt x="1414196" y="1689845"/>
                    <a:pt x="1518986" y="1625359"/>
                    <a:pt x="1608040" y="1542253"/>
                  </a:cubicBezTo>
                  <a:cubicBezTo>
                    <a:pt x="1698553" y="1458219"/>
                    <a:pt x="1767473" y="1361730"/>
                    <a:pt x="1812848" y="1255446"/>
                  </a:cubicBezTo>
                  <a:cubicBezTo>
                    <a:pt x="1858223" y="1149162"/>
                    <a:pt x="1881295" y="1030264"/>
                    <a:pt x="1881493" y="901927"/>
                  </a:cubicBezTo>
                  <a:cubicBezTo>
                    <a:pt x="1881689" y="773590"/>
                    <a:pt x="1859268" y="654358"/>
                    <a:pt x="1814643" y="547443"/>
                  </a:cubicBezTo>
                  <a:close/>
                  <a:moveTo>
                    <a:pt x="1417982" y="1364193"/>
                  </a:moveTo>
                  <a:cubicBezTo>
                    <a:pt x="1354130" y="1426450"/>
                    <a:pt x="1281404" y="1473749"/>
                    <a:pt x="1201815" y="1504808"/>
                  </a:cubicBezTo>
                  <a:cubicBezTo>
                    <a:pt x="1122562" y="1535730"/>
                    <a:pt x="1034198" y="1551398"/>
                    <a:pt x="939288" y="1551398"/>
                  </a:cubicBezTo>
                  <a:lnTo>
                    <a:pt x="937947" y="1551398"/>
                  </a:lnTo>
                  <a:cubicBezTo>
                    <a:pt x="842898" y="1551240"/>
                    <a:pt x="754554" y="1535631"/>
                    <a:pt x="675675" y="1504907"/>
                  </a:cubicBezTo>
                  <a:cubicBezTo>
                    <a:pt x="596797" y="1474183"/>
                    <a:pt x="524702" y="1427653"/>
                    <a:pt x="461638" y="1366420"/>
                  </a:cubicBezTo>
                  <a:cubicBezTo>
                    <a:pt x="398575" y="1305188"/>
                    <a:pt x="350735" y="1235364"/>
                    <a:pt x="319322" y="1158779"/>
                  </a:cubicBezTo>
                  <a:cubicBezTo>
                    <a:pt x="287908" y="1082195"/>
                    <a:pt x="271995" y="996584"/>
                    <a:pt x="272172" y="904411"/>
                  </a:cubicBezTo>
                  <a:cubicBezTo>
                    <a:pt x="272310" y="809320"/>
                    <a:pt x="288401" y="721581"/>
                    <a:pt x="319972" y="643598"/>
                  </a:cubicBezTo>
                  <a:cubicBezTo>
                    <a:pt x="351544" y="565614"/>
                    <a:pt x="399462" y="495257"/>
                    <a:pt x="462467" y="434281"/>
                  </a:cubicBezTo>
                  <a:cubicBezTo>
                    <a:pt x="524288" y="374026"/>
                    <a:pt x="597842" y="327122"/>
                    <a:pt x="678574" y="296484"/>
                  </a:cubicBezTo>
                  <a:cubicBezTo>
                    <a:pt x="758656" y="266154"/>
                    <a:pt x="848656" y="250782"/>
                    <a:pt x="946071" y="250782"/>
                  </a:cubicBezTo>
                  <a:lnTo>
                    <a:pt x="947491" y="250782"/>
                  </a:lnTo>
                  <a:cubicBezTo>
                    <a:pt x="1040469" y="250920"/>
                    <a:pt x="1127314" y="266706"/>
                    <a:pt x="1205621" y="297706"/>
                  </a:cubicBezTo>
                  <a:cubicBezTo>
                    <a:pt x="1283928" y="328706"/>
                    <a:pt x="1355846" y="375749"/>
                    <a:pt x="1419520" y="437631"/>
                  </a:cubicBezTo>
                  <a:cubicBezTo>
                    <a:pt x="1483195" y="499514"/>
                    <a:pt x="1531488" y="569417"/>
                    <a:pt x="1563217" y="645470"/>
                  </a:cubicBezTo>
                  <a:cubicBezTo>
                    <a:pt x="1594946" y="721522"/>
                    <a:pt x="1610998" y="806069"/>
                    <a:pt x="1610860" y="896547"/>
                  </a:cubicBezTo>
                  <a:cubicBezTo>
                    <a:pt x="1610919" y="940365"/>
                    <a:pt x="1607054" y="984099"/>
                    <a:pt x="1599324" y="1027229"/>
                  </a:cubicBezTo>
                  <a:cubicBezTo>
                    <a:pt x="1575621" y="1156532"/>
                    <a:pt x="1514628" y="1269911"/>
                    <a:pt x="1417982" y="1364193"/>
                  </a:cubicBezTo>
                  <a:close/>
                </a:path>
              </a:pathLst>
            </a:custGeom>
            <a:grpFill/>
            <a:ln w="19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 14">
              <a:extLst>
                <a:ext uri="{FF2B5EF4-FFF2-40B4-BE49-F238E27FC236}">
                  <a16:creationId xmlns:a16="http://schemas.microsoft.com/office/drawing/2014/main" id="{381AF05A-3BBF-9E12-E27A-4FCA9CAD6E1E}"/>
                </a:ext>
              </a:extLst>
            </p:cNvPr>
            <p:cNvSpPr/>
            <p:nvPr/>
          </p:nvSpPr>
          <p:spPr>
            <a:xfrm>
              <a:off x="469958" y="1647414"/>
              <a:ext cx="1719691" cy="1847802"/>
            </a:xfrm>
            <a:custGeom>
              <a:avLst/>
              <a:gdLst>
                <a:gd name="connsiteX0" fmla="*/ 0 w 1719691"/>
                <a:gd name="connsiteY0" fmla="*/ 0 h 1847802"/>
                <a:gd name="connsiteX1" fmla="*/ 0 w 1719691"/>
                <a:gd name="connsiteY1" fmla="*/ 1794395 h 1847802"/>
                <a:gd name="connsiteX2" fmla="*/ 277515 w 1719691"/>
                <a:gd name="connsiteY2" fmla="*/ 1794395 h 1847802"/>
                <a:gd name="connsiteX3" fmla="*/ 277534 w 1719691"/>
                <a:gd name="connsiteY3" fmla="*/ 607611 h 1847802"/>
                <a:gd name="connsiteX4" fmla="*/ 1707485 w 1719691"/>
                <a:gd name="connsiteY4" fmla="*/ 1837299 h 1847802"/>
                <a:gd name="connsiteX5" fmla="*/ 1719691 w 1719691"/>
                <a:gd name="connsiteY5" fmla="*/ 1847803 h 1847802"/>
                <a:gd name="connsiteX6" fmla="*/ 1719691 w 1719691"/>
                <a:gd name="connsiteY6" fmla="*/ 1476350 h 1847802"/>
                <a:gd name="connsiteX7" fmla="*/ 0 w 1719691"/>
                <a:gd name="connsiteY7" fmla="*/ 0 h 1847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19691" h="1847802">
                  <a:moveTo>
                    <a:pt x="0" y="0"/>
                  </a:moveTo>
                  <a:lnTo>
                    <a:pt x="0" y="1794395"/>
                  </a:lnTo>
                  <a:lnTo>
                    <a:pt x="277515" y="1794395"/>
                  </a:lnTo>
                  <a:lnTo>
                    <a:pt x="277534" y="607611"/>
                  </a:lnTo>
                  <a:lnTo>
                    <a:pt x="1707485" y="1837299"/>
                  </a:lnTo>
                  <a:lnTo>
                    <a:pt x="1719691" y="1847803"/>
                  </a:lnTo>
                  <a:lnTo>
                    <a:pt x="1719691" y="147635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9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36942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Pi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&#10;&#10;Description automatically generated">
            <a:extLst>
              <a:ext uri="{FF2B5EF4-FFF2-40B4-BE49-F238E27FC236}">
                <a16:creationId xmlns:a16="http://schemas.microsoft.com/office/drawing/2014/main" id="{21011232-FEC1-556E-5D81-2627C46F6D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0"/>
            <a:ext cx="9144000" cy="5143500"/>
          </a:xfrm>
          <a:prstGeom prst="rect">
            <a:avLst/>
          </a:prstGeom>
        </p:spPr>
      </p:pic>
      <p:grpSp>
        <p:nvGrpSpPr>
          <p:cNvPr id="3" name="Graphic 3">
            <a:extLst>
              <a:ext uri="{FF2B5EF4-FFF2-40B4-BE49-F238E27FC236}">
                <a16:creationId xmlns:a16="http://schemas.microsoft.com/office/drawing/2014/main" id="{18C5C881-6232-BFA7-567B-082B9812798D}"/>
              </a:ext>
            </a:extLst>
          </p:cNvPr>
          <p:cNvGrpSpPr/>
          <p:nvPr userDrawn="1"/>
        </p:nvGrpSpPr>
        <p:grpSpPr>
          <a:xfrm>
            <a:off x="1833317" y="1954988"/>
            <a:ext cx="5477366" cy="1233523"/>
            <a:chOff x="469958" y="1647414"/>
            <a:chExt cx="8205029" cy="1847802"/>
          </a:xfrm>
          <a:solidFill>
            <a:schemeClr val="bg1"/>
          </a:solidFill>
        </p:grpSpPr>
        <p:sp>
          <p:nvSpPr>
            <p:cNvPr id="4" name="Freeform 10">
              <a:extLst>
                <a:ext uri="{FF2B5EF4-FFF2-40B4-BE49-F238E27FC236}">
                  <a16:creationId xmlns:a16="http://schemas.microsoft.com/office/drawing/2014/main" id="{AA7B1468-DC70-C7CA-C73C-813D9CB25BFA}"/>
                </a:ext>
              </a:extLst>
            </p:cNvPr>
            <p:cNvSpPr/>
            <p:nvPr/>
          </p:nvSpPr>
          <p:spPr>
            <a:xfrm>
              <a:off x="6648498" y="1648478"/>
              <a:ext cx="2026489" cy="1793370"/>
            </a:xfrm>
            <a:custGeom>
              <a:avLst/>
              <a:gdLst>
                <a:gd name="connsiteX0" fmla="*/ 1019683 w 2026489"/>
                <a:gd name="connsiteY0" fmla="*/ 11431 h 1793370"/>
                <a:gd name="connsiteX1" fmla="*/ 1013215 w 2026489"/>
                <a:gd name="connsiteY1" fmla="*/ 0 h 1793370"/>
                <a:gd name="connsiteX2" fmla="*/ 864805 w 2026489"/>
                <a:gd name="connsiteY2" fmla="*/ 264656 h 1793370"/>
                <a:gd name="connsiteX3" fmla="*/ 1366453 w 2026489"/>
                <a:gd name="connsiteY3" fmla="*/ 1150009 h 1793370"/>
                <a:gd name="connsiteX4" fmla="*/ 362940 w 2026489"/>
                <a:gd name="connsiteY4" fmla="*/ 1150009 h 1793370"/>
                <a:gd name="connsiteX5" fmla="*/ 0 w 2026489"/>
                <a:gd name="connsiteY5" fmla="*/ 1793331 h 1793370"/>
                <a:gd name="connsiteX6" fmla="*/ 299127 w 2026489"/>
                <a:gd name="connsiteY6" fmla="*/ 1793370 h 1793370"/>
                <a:gd name="connsiteX7" fmla="*/ 517917 w 2026489"/>
                <a:gd name="connsiteY7" fmla="*/ 1406250 h 1793370"/>
                <a:gd name="connsiteX8" fmla="*/ 1508375 w 2026489"/>
                <a:gd name="connsiteY8" fmla="*/ 1406250 h 1793370"/>
                <a:gd name="connsiteX9" fmla="*/ 1727480 w 2026489"/>
                <a:gd name="connsiteY9" fmla="*/ 1793370 h 1793370"/>
                <a:gd name="connsiteX10" fmla="*/ 2026490 w 2026489"/>
                <a:gd name="connsiteY10" fmla="*/ 1793331 h 1793370"/>
                <a:gd name="connsiteX11" fmla="*/ 1019683 w 2026489"/>
                <a:gd name="connsiteY11" fmla="*/ 11431 h 1793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26489" h="1793370">
                  <a:moveTo>
                    <a:pt x="1019683" y="11431"/>
                  </a:moveTo>
                  <a:lnTo>
                    <a:pt x="1013215" y="0"/>
                  </a:lnTo>
                  <a:lnTo>
                    <a:pt x="864805" y="264656"/>
                  </a:lnTo>
                  <a:lnTo>
                    <a:pt x="1366453" y="1150009"/>
                  </a:lnTo>
                  <a:lnTo>
                    <a:pt x="362940" y="1150009"/>
                  </a:lnTo>
                  <a:lnTo>
                    <a:pt x="0" y="1793331"/>
                  </a:lnTo>
                  <a:lnTo>
                    <a:pt x="299127" y="1793370"/>
                  </a:lnTo>
                  <a:lnTo>
                    <a:pt x="517917" y="1406250"/>
                  </a:lnTo>
                  <a:lnTo>
                    <a:pt x="1508375" y="1406250"/>
                  </a:lnTo>
                  <a:lnTo>
                    <a:pt x="1727480" y="1793370"/>
                  </a:lnTo>
                  <a:lnTo>
                    <a:pt x="2026490" y="1793331"/>
                  </a:lnTo>
                  <a:lnTo>
                    <a:pt x="1019683" y="11431"/>
                  </a:lnTo>
                  <a:close/>
                </a:path>
              </a:pathLst>
            </a:custGeom>
            <a:grpFill/>
            <a:ln w="19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 11">
              <a:extLst>
                <a:ext uri="{FF2B5EF4-FFF2-40B4-BE49-F238E27FC236}">
                  <a16:creationId xmlns:a16="http://schemas.microsoft.com/office/drawing/2014/main" id="{451A4F75-E5F2-1670-B856-0C50A096182E}"/>
                </a:ext>
              </a:extLst>
            </p:cNvPr>
            <p:cNvSpPr/>
            <p:nvPr/>
          </p:nvSpPr>
          <p:spPr>
            <a:xfrm>
              <a:off x="6141802" y="1706399"/>
              <a:ext cx="271953" cy="1735409"/>
            </a:xfrm>
            <a:custGeom>
              <a:avLst/>
              <a:gdLst>
                <a:gd name="connsiteX0" fmla="*/ 39 w 271953"/>
                <a:gd name="connsiteY0" fmla="*/ 0 h 1735409"/>
                <a:gd name="connsiteX1" fmla="*/ 0 w 271953"/>
                <a:gd name="connsiteY1" fmla="*/ 1735409 h 1735409"/>
                <a:gd name="connsiteX2" fmla="*/ 271934 w 271953"/>
                <a:gd name="connsiteY2" fmla="*/ 1735409 h 1735409"/>
                <a:gd name="connsiteX3" fmla="*/ 271953 w 271953"/>
                <a:gd name="connsiteY3" fmla="*/ 218776 h 1735409"/>
                <a:gd name="connsiteX4" fmla="*/ 271953 w 271953"/>
                <a:gd name="connsiteY4" fmla="*/ 0 h 1735409"/>
                <a:gd name="connsiteX5" fmla="*/ 39 w 271953"/>
                <a:gd name="connsiteY5" fmla="*/ 0 h 1735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1953" h="1735409">
                  <a:moveTo>
                    <a:pt x="39" y="0"/>
                  </a:moveTo>
                  <a:lnTo>
                    <a:pt x="0" y="1735409"/>
                  </a:lnTo>
                  <a:lnTo>
                    <a:pt x="271934" y="1735409"/>
                  </a:lnTo>
                  <a:lnTo>
                    <a:pt x="271953" y="218776"/>
                  </a:lnTo>
                  <a:lnTo>
                    <a:pt x="271953" y="0"/>
                  </a:lnTo>
                  <a:lnTo>
                    <a:pt x="39" y="0"/>
                  </a:lnTo>
                  <a:close/>
                </a:path>
              </a:pathLst>
            </a:custGeom>
            <a:grpFill/>
            <a:ln w="19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 12">
              <a:extLst>
                <a:ext uri="{FF2B5EF4-FFF2-40B4-BE49-F238E27FC236}">
                  <a16:creationId xmlns:a16="http://schemas.microsoft.com/office/drawing/2014/main" id="{6ABA3F79-83E7-60E8-D5C5-3BAA4DCFD3E9}"/>
                </a:ext>
              </a:extLst>
            </p:cNvPr>
            <p:cNvSpPr/>
            <p:nvPr/>
          </p:nvSpPr>
          <p:spPr>
            <a:xfrm>
              <a:off x="4382809" y="1706399"/>
              <a:ext cx="1429220" cy="1735409"/>
            </a:xfrm>
            <a:custGeom>
              <a:avLst/>
              <a:gdLst>
                <a:gd name="connsiteX0" fmla="*/ 403030 w 1429220"/>
                <a:gd name="connsiteY0" fmla="*/ 867715 h 1735409"/>
                <a:gd name="connsiteX1" fmla="*/ 1429102 w 1429220"/>
                <a:gd name="connsiteY1" fmla="*/ 0 h 1735409"/>
                <a:gd name="connsiteX2" fmla="*/ 1026072 w 1429220"/>
                <a:gd name="connsiteY2" fmla="*/ 0 h 1735409"/>
                <a:gd name="connsiteX3" fmla="*/ 6665 w 1429220"/>
                <a:gd name="connsiteY3" fmla="*/ 862058 h 1735409"/>
                <a:gd name="connsiteX4" fmla="*/ 0 w 1429220"/>
                <a:gd name="connsiteY4" fmla="*/ 867715 h 1735409"/>
                <a:gd name="connsiteX5" fmla="*/ 1024022 w 1429220"/>
                <a:gd name="connsiteY5" fmla="*/ 1733655 h 1735409"/>
                <a:gd name="connsiteX6" fmla="*/ 1026072 w 1429220"/>
                <a:gd name="connsiteY6" fmla="*/ 1735409 h 1735409"/>
                <a:gd name="connsiteX7" fmla="*/ 1429221 w 1429220"/>
                <a:gd name="connsiteY7" fmla="*/ 1735409 h 1735409"/>
                <a:gd name="connsiteX8" fmla="*/ 403030 w 1429220"/>
                <a:gd name="connsiteY8" fmla="*/ 867715 h 1735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29220" h="1735409">
                  <a:moveTo>
                    <a:pt x="403030" y="867715"/>
                  </a:moveTo>
                  <a:lnTo>
                    <a:pt x="1429102" y="0"/>
                  </a:lnTo>
                  <a:lnTo>
                    <a:pt x="1026072" y="0"/>
                  </a:lnTo>
                  <a:lnTo>
                    <a:pt x="6665" y="862058"/>
                  </a:lnTo>
                  <a:lnTo>
                    <a:pt x="0" y="867715"/>
                  </a:lnTo>
                  <a:lnTo>
                    <a:pt x="1024022" y="1733655"/>
                  </a:lnTo>
                  <a:lnTo>
                    <a:pt x="1026072" y="1735409"/>
                  </a:lnTo>
                  <a:lnTo>
                    <a:pt x="1429221" y="1735409"/>
                  </a:lnTo>
                  <a:lnTo>
                    <a:pt x="403030" y="867715"/>
                  </a:lnTo>
                  <a:close/>
                </a:path>
              </a:pathLst>
            </a:custGeom>
            <a:grpFill/>
            <a:ln w="19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 13">
              <a:extLst>
                <a:ext uri="{FF2B5EF4-FFF2-40B4-BE49-F238E27FC236}">
                  <a16:creationId xmlns:a16="http://schemas.microsoft.com/office/drawing/2014/main" id="{5E73BD87-4A2E-6EF3-00CD-BDB814E3B471}"/>
                </a:ext>
              </a:extLst>
            </p:cNvPr>
            <p:cNvSpPr/>
            <p:nvPr/>
          </p:nvSpPr>
          <p:spPr>
            <a:xfrm>
              <a:off x="2295838" y="1674374"/>
              <a:ext cx="1881493" cy="1794690"/>
            </a:xfrm>
            <a:custGeom>
              <a:avLst/>
              <a:gdLst>
                <a:gd name="connsiteX0" fmla="*/ 1814643 w 1881493"/>
                <a:gd name="connsiteY0" fmla="*/ 547443 h 1794690"/>
                <a:gd name="connsiteX1" fmla="*/ 1612674 w 1881493"/>
                <a:gd name="connsiteY1" fmla="*/ 257739 h 1794690"/>
                <a:gd name="connsiteX2" fmla="*/ 1309110 w 1881493"/>
                <a:gd name="connsiteY2" fmla="*/ 64720 h 1794690"/>
                <a:gd name="connsiteX3" fmla="*/ 937848 w 1881493"/>
                <a:gd name="connsiteY3" fmla="*/ 0 h 1794690"/>
                <a:gd name="connsiteX4" fmla="*/ 935876 w 1881493"/>
                <a:gd name="connsiteY4" fmla="*/ 0 h 1794690"/>
                <a:gd name="connsiteX5" fmla="*/ 567434 w 1881493"/>
                <a:gd name="connsiteY5" fmla="*/ 63577 h 1794690"/>
                <a:gd name="connsiteX6" fmla="*/ 266532 w 1881493"/>
                <a:gd name="connsiteY6" fmla="*/ 255669 h 1794690"/>
                <a:gd name="connsiteX7" fmla="*/ 66910 w 1881493"/>
                <a:gd name="connsiteY7" fmla="*/ 546044 h 1794690"/>
                <a:gd name="connsiteX8" fmla="*/ 1 w 1881493"/>
                <a:gd name="connsiteY8" fmla="*/ 903997 h 1794690"/>
                <a:gd name="connsiteX9" fmla="*/ 65352 w 1881493"/>
                <a:gd name="connsiteY9" fmla="*/ 1253928 h 1794690"/>
                <a:gd name="connsiteX10" fmla="*/ 262687 w 1881493"/>
                <a:gd name="connsiteY10" fmla="*/ 1540085 h 1794690"/>
                <a:gd name="connsiteX11" fmla="*/ 559113 w 1881493"/>
                <a:gd name="connsiteY11" fmla="*/ 1730758 h 1794690"/>
                <a:gd name="connsiteX12" fmla="*/ 921382 w 1881493"/>
                <a:gd name="connsiteY12" fmla="*/ 1794691 h 1794690"/>
                <a:gd name="connsiteX13" fmla="*/ 923354 w 1881493"/>
                <a:gd name="connsiteY13" fmla="*/ 1794691 h 1794690"/>
                <a:gd name="connsiteX14" fmla="*/ 1299861 w 1881493"/>
                <a:gd name="connsiteY14" fmla="*/ 1731941 h 1794690"/>
                <a:gd name="connsiteX15" fmla="*/ 1608040 w 1881493"/>
                <a:gd name="connsiteY15" fmla="*/ 1542253 h 1794690"/>
                <a:gd name="connsiteX16" fmla="*/ 1812848 w 1881493"/>
                <a:gd name="connsiteY16" fmla="*/ 1255446 h 1794690"/>
                <a:gd name="connsiteX17" fmla="*/ 1881493 w 1881493"/>
                <a:gd name="connsiteY17" fmla="*/ 901927 h 1794690"/>
                <a:gd name="connsiteX18" fmla="*/ 1814643 w 1881493"/>
                <a:gd name="connsiteY18" fmla="*/ 547443 h 1794690"/>
                <a:gd name="connsiteX19" fmla="*/ 1417982 w 1881493"/>
                <a:gd name="connsiteY19" fmla="*/ 1364193 h 1794690"/>
                <a:gd name="connsiteX20" fmla="*/ 1201815 w 1881493"/>
                <a:gd name="connsiteY20" fmla="*/ 1504808 h 1794690"/>
                <a:gd name="connsiteX21" fmla="*/ 939288 w 1881493"/>
                <a:gd name="connsiteY21" fmla="*/ 1551398 h 1794690"/>
                <a:gd name="connsiteX22" fmla="*/ 937947 w 1881493"/>
                <a:gd name="connsiteY22" fmla="*/ 1551398 h 1794690"/>
                <a:gd name="connsiteX23" fmla="*/ 675675 w 1881493"/>
                <a:gd name="connsiteY23" fmla="*/ 1504907 h 1794690"/>
                <a:gd name="connsiteX24" fmla="*/ 461638 w 1881493"/>
                <a:gd name="connsiteY24" fmla="*/ 1366420 h 1794690"/>
                <a:gd name="connsiteX25" fmla="*/ 319322 w 1881493"/>
                <a:gd name="connsiteY25" fmla="*/ 1158779 h 1794690"/>
                <a:gd name="connsiteX26" fmla="*/ 272172 w 1881493"/>
                <a:gd name="connsiteY26" fmla="*/ 904411 h 1794690"/>
                <a:gd name="connsiteX27" fmla="*/ 319972 w 1881493"/>
                <a:gd name="connsiteY27" fmla="*/ 643598 h 1794690"/>
                <a:gd name="connsiteX28" fmla="*/ 462467 w 1881493"/>
                <a:gd name="connsiteY28" fmla="*/ 434281 h 1794690"/>
                <a:gd name="connsiteX29" fmla="*/ 678574 w 1881493"/>
                <a:gd name="connsiteY29" fmla="*/ 296484 h 1794690"/>
                <a:gd name="connsiteX30" fmla="*/ 946071 w 1881493"/>
                <a:gd name="connsiteY30" fmla="*/ 250782 h 1794690"/>
                <a:gd name="connsiteX31" fmla="*/ 947491 w 1881493"/>
                <a:gd name="connsiteY31" fmla="*/ 250782 h 1794690"/>
                <a:gd name="connsiteX32" fmla="*/ 1205621 w 1881493"/>
                <a:gd name="connsiteY32" fmla="*/ 297706 h 1794690"/>
                <a:gd name="connsiteX33" fmla="*/ 1419520 w 1881493"/>
                <a:gd name="connsiteY33" fmla="*/ 437631 h 1794690"/>
                <a:gd name="connsiteX34" fmla="*/ 1563217 w 1881493"/>
                <a:gd name="connsiteY34" fmla="*/ 645470 h 1794690"/>
                <a:gd name="connsiteX35" fmla="*/ 1610860 w 1881493"/>
                <a:gd name="connsiteY35" fmla="*/ 896547 h 1794690"/>
                <a:gd name="connsiteX36" fmla="*/ 1599324 w 1881493"/>
                <a:gd name="connsiteY36" fmla="*/ 1027229 h 1794690"/>
                <a:gd name="connsiteX37" fmla="*/ 1417982 w 1881493"/>
                <a:gd name="connsiteY37" fmla="*/ 1364193 h 1794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881493" h="1794690">
                  <a:moveTo>
                    <a:pt x="1814643" y="547443"/>
                  </a:moveTo>
                  <a:cubicBezTo>
                    <a:pt x="1769998" y="440528"/>
                    <a:pt x="1702043" y="343054"/>
                    <a:pt x="1612674" y="257739"/>
                  </a:cubicBezTo>
                  <a:cubicBezTo>
                    <a:pt x="1523305" y="172423"/>
                    <a:pt x="1421137" y="107486"/>
                    <a:pt x="1309110" y="64720"/>
                  </a:cubicBezTo>
                  <a:cubicBezTo>
                    <a:pt x="1197083" y="21954"/>
                    <a:pt x="1072277" y="197"/>
                    <a:pt x="937848" y="0"/>
                  </a:cubicBezTo>
                  <a:lnTo>
                    <a:pt x="935876" y="0"/>
                  </a:lnTo>
                  <a:cubicBezTo>
                    <a:pt x="802216" y="0"/>
                    <a:pt x="678258" y="21383"/>
                    <a:pt x="567434" y="63577"/>
                  </a:cubicBezTo>
                  <a:cubicBezTo>
                    <a:pt x="455979" y="106008"/>
                    <a:pt x="354738" y="170630"/>
                    <a:pt x="266532" y="255669"/>
                  </a:cubicBezTo>
                  <a:cubicBezTo>
                    <a:pt x="178326" y="340708"/>
                    <a:pt x="111121" y="438420"/>
                    <a:pt x="66910" y="546044"/>
                  </a:cubicBezTo>
                  <a:cubicBezTo>
                    <a:pt x="22699" y="653668"/>
                    <a:pt x="198" y="774024"/>
                    <a:pt x="1" y="903997"/>
                  </a:cubicBezTo>
                  <a:cubicBezTo>
                    <a:pt x="-196" y="1030659"/>
                    <a:pt x="21693" y="1148373"/>
                    <a:pt x="65352" y="1253928"/>
                  </a:cubicBezTo>
                  <a:cubicBezTo>
                    <a:pt x="109012" y="1359483"/>
                    <a:pt x="175349" y="1455795"/>
                    <a:pt x="262687" y="1540085"/>
                  </a:cubicBezTo>
                  <a:cubicBezTo>
                    <a:pt x="350025" y="1624376"/>
                    <a:pt x="449747" y="1688505"/>
                    <a:pt x="559113" y="1730758"/>
                  </a:cubicBezTo>
                  <a:cubicBezTo>
                    <a:pt x="668478" y="1773012"/>
                    <a:pt x="790266" y="1794493"/>
                    <a:pt x="921382" y="1794691"/>
                  </a:cubicBezTo>
                  <a:lnTo>
                    <a:pt x="923354" y="1794691"/>
                  </a:lnTo>
                  <a:cubicBezTo>
                    <a:pt x="1059834" y="1794691"/>
                    <a:pt x="1186513" y="1773583"/>
                    <a:pt x="1299861" y="1731941"/>
                  </a:cubicBezTo>
                  <a:cubicBezTo>
                    <a:pt x="1414196" y="1689845"/>
                    <a:pt x="1518986" y="1625359"/>
                    <a:pt x="1608040" y="1542253"/>
                  </a:cubicBezTo>
                  <a:cubicBezTo>
                    <a:pt x="1698553" y="1458219"/>
                    <a:pt x="1767473" y="1361730"/>
                    <a:pt x="1812848" y="1255446"/>
                  </a:cubicBezTo>
                  <a:cubicBezTo>
                    <a:pt x="1858223" y="1149162"/>
                    <a:pt x="1881295" y="1030264"/>
                    <a:pt x="1881493" y="901927"/>
                  </a:cubicBezTo>
                  <a:cubicBezTo>
                    <a:pt x="1881689" y="773590"/>
                    <a:pt x="1859268" y="654358"/>
                    <a:pt x="1814643" y="547443"/>
                  </a:cubicBezTo>
                  <a:close/>
                  <a:moveTo>
                    <a:pt x="1417982" y="1364193"/>
                  </a:moveTo>
                  <a:cubicBezTo>
                    <a:pt x="1354130" y="1426450"/>
                    <a:pt x="1281404" y="1473749"/>
                    <a:pt x="1201815" y="1504808"/>
                  </a:cubicBezTo>
                  <a:cubicBezTo>
                    <a:pt x="1122562" y="1535730"/>
                    <a:pt x="1034198" y="1551398"/>
                    <a:pt x="939288" y="1551398"/>
                  </a:cubicBezTo>
                  <a:lnTo>
                    <a:pt x="937947" y="1551398"/>
                  </a:lnTo>
                  <a:cubicBezTo>
                    <a:pt x="842898" y="1551240"/>
                    <a:pt x="754554" y="1535631"/>
                    <a:pt x="675675" y="1504907"/>
                  </a:cubicBezTo>
                  <a:cubicBezTo>
                    <a:pt x="596797" y="1474183"/>
                    <a:pt x="524702" y="1427653"/>
                    <a:pt x="461638" y="1366420"/>
                  </a:cubicBezTo>
                  <a:cubicBezTo>
                    <a:pt x="398575" y="1305188"/>
                    <a:pt x="350735" y="1235364"/>
                    <a:pt x="319322" y="1158779"/>
                  </a:cubicBezTo>
                  <a:cubicBezTo>
                    <a:pt x="287908" y="1082195"/>
                    <a:pt x="271995" y="996584"/>
                    <a:pt x="272172" y="904411"/>
                  </a:cubicBezTo>
                  <a:cubicBezTo>
                    <a:pt x="272310" y="809320"/>
                    <a:pt x="288401" y="721581"/>
                    <a:pt x="319972" y="643598"/>
                  </a:cubicBezTo>
                  <a:cubicBezTo>
                    <a:pt x="351544" y="565614"/>
                    <a:pt x="399462" y="495257"/>
                    <a:pt x="462467" y="434281"/>
                  </a:cubicBezTo>
                  <a:cubicBezTo>
                    <a:pt x="524288" y="374026"/>
                    <a:pt x="597842" y="327122"/>
                    <a:pt x="678574" y="296484"/>
                  </a:cubicBezTo>
                  <a:cubicBezTo>
                    <a:pt x="758656" y="266154"/>
                    <a:pt x="848656" y="250782"/>
                    <a:pt x="946071" y="250782"/>
                  </a:cubicBezTo>
                  <a:lnTo>
                    <a:pt x="947491" y="250782"/>
                  </a:lnTo>
                  <a:cubicBezTo>
                    <a:pt x="1040469" y="250920"/>
                    <a:pt x="1127314" y="266706"/>
                    <a:pt x="1205621" y="297706"/>
                  </a:cubicBezTo>
                  <a:cubicBezTo>
                    <a:pt x="1283928" y="328706"/>
                    <a:pt x="1355846" y="375749"/>
                    <a:pt x="1419520" y="437631"/>
                  </a:cubicBezTo>
                  <a:cubicBezTo>
                    <a:pt x="1483195" y="499514"/>
                    <a:pt x="1531488" y="569417"/>
                    <a:pt x="1563217" y="645470"/>
                  </a:cubicBezTo>
                  <a:cubicBezTo>
                    <a:pt x="1594946" y="721522"/>
                    <a:pt x="1610998" y="806069"/>
                    <a:pt x="1610860" y="896547"/>
                  </a:cubicBezTo>
                  <a:cubicBezTo>
                    <a:pt x="1610919" y="940365"/>
                    <a:pt x="1607054" y="984099"/>
                    <a:pt x="1599324" y="1027229"/>
                  </a:cubicBezTo>
                  <a:cubicBezTo>
                    <a:pt x="1575621" y="1156532"/>
                    <a:pt x="1514628" y="1269911"/>
                    <a:pt x="1417982" y="1364193"/>
                  </a:cubicBezTo>
                  <a:close/>
                </a:path>
              </a:pathLst>
            </a:custGeom>
            <a:grpFill/>
            <a:ln w="19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 14">
              <a:extLst>
                <a:ext uri="{FF2B5EF4-FFF2-40B4-BE49-F238E27FC236}">
                  <a16:creationId xmlns:a16="http://schemas.microsoft.com/office/drawing/2014/main" id="{381AF05A-3BBF-9E12-E27A-4FCA9CAD6E1E}"/>
                </a:ext>
              </a:extLst>
            </p:cNvPr>
            <p:cNvSpPr/>
            <p:nvPr/>
          </p:nvSpPr>
          <p:spPr>
            <a:xfrm>
              <a:off x="469958" y="1647414"/>
              <a:ext cx="1719691" cy="1847802"/>
            </a:xfrm>
            <a:custGeom>
              <a:avLst/>
              <a:gdLst>
                <a:gd name="connsiteX0" fmla="*/ 0 w 1719691"/>
                <a:gd name="connsiteY0" fmla="*/ 0 h 1847802"/>
                <a:gd name="connsiteX1" fmla="*/ 0 w 1719691"/>
                <a:gd name="connsiteY1" fmla="*/ 1794395 h 1847802"/>
                <a:gd name="connsiteX2" fmla="*/ 277515 w 1719691"/>
                <a:gd name="connsiteY2" fmla="*/ 1794395 h 1847802"/>
                <a:gd name="connsiteX3" fmla="*/ 277534 w 1719691"/>
                <a:gd name="connsiteY3" fmla="*/ 607611 h 1847802"/>
                <a:gd name="connsiteX4" fmla="*/ 1707485 w 1719691"/>
                <a:gd name="connsiteY4" fmla="*/ 1837299 h 1847802"/>
                <a:gd name="connsiteX5" fmla="*/ 1719691 w 1719691"/>
                <a:gd name="connsiteY5" fmla="*/ 1847803 h 1847802"/>
                <a:gd name="connsiteX6" fmla="*/ 1719691 w 1719691"/>
                <a:gd name="connsiteY6" fmla="*/ 1476350 h 1847802"/>
                <a:gd name="connsiteX7" fmla="*/ 0 w 1719691"/>
                <a:gd name="connsiteY7" fmla="*/ 0 h 1847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19691" h="1847802">
                  <a:moveTo>
                    <a:pt x="0" y="0"/>
                  </a:moveTo>
                  <a:lnTo>
                    <a:pt x="0" y="1794395"/>
                  </a:lnTo>
                  <a:lnTo>
                    <a:pt x="277515" y="1794395"/>
                  </a:lnTo>
                  <a:lnTo>
                    <a:pt x="277534" y="607611"/>
                  </a:lnTo>
                  <a:lnTo>
                    <a:pt x="1707485" y="1837299"/>
                  </a:lnTo>
                  <a:lnTo>
                    <a:pt x="1719691" y="1847803"/>
                  </a:lnTo>
                  <a:lnTo>
                    <a:pt x="1719691" y="147635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9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426698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Blue purp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&#10;&#10;Description automatically generated">
            <a:extLst>
              <a:ext uri="{FF2B5EF4-FFF2-40B4-BE49-F238E27FC236}">
                <a16:creationId xmlns:a16="http://schemas.microsoft.com/office/drawing/2014/main" id="{3465075C-3A04-8F21-2D96-F11146239A8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0"/>
            <a:ext cx="9144000" cy="5143500"/>
          </a:xfrm>
          <a:prstGeom prst="rect">
            <a:avLst/>
          </a:prstGeom>
        </p:spPr>
      </p:pic>
      <p:grpSp>
        <p:nvGrpSpPr>
          <p:cNvPr id="3" name="Graphic 3">
            <a:extLst>
              <a:ext uri="{FF2B5EF4-FFF2-40B4-BE49-F238E27FC236}">
                <a16:creationId xmlns:a16="http://schemas.microsoft.com/office/drawing/2014/main" id="{18C5C881-6232-BFA7-567B-082B9812798D}"/>
              </a:ext>
            </a:extLst>
          </p:cNvPr>
          <p:cNvGrpSpPr/>
          <p:nvPr userDrawn="1"/>
        </p:nvGrpSpPr>
        <p:grpSpPr>
          <a:xfrm>
            <a:off x="1833317" y="1954988"/>
            <a:ext cx="5477366" cy="1233523"/>
            <a:chOff x="469958" y="1647414"/>
            <a:chExt cx="8205029" cy="1847802"/>
          </a:xfrm>
          <a:solidFill>
            <a:schemeClr val="bg1"/>
          </a:solidFill>
        </p:grpSpPr>
        <p:sp>
          <p:nvSpPr>
            <p:cNvPr id="4" name="Freeform 10">
              <a:extLst>
                <a:ext uri="{FF2B5EF4-FFF2-40B4-BE49-F238E27FC236}">
                  <a16:creationId xmlns:a16="http://schemas.microsoft.com/office/drawing/2014/main" id="{AA7B1468-DC70-C7CA-C73C-813D9CB25BFA}"/>
                </a:ext>
              </a:extLst>
            </p:cNvPr>
            <p:cNvSpPr/>
            <p:nvPr/>
          </p:nvSpPr>
          <p:spPr>
            <a:xfrm>
              <a:off x="6648498" y="1648478"/>
              <a:ext cx="2026489" cy="1793370"/>
            </a:xfrm>
            <a:custGeom>
              <a:avLst/>
              <a:gdLst>
                <a:gd name="connsiteX0" fmla="*/ 1019683 w 2026489"/>
                <a:gd name="connsiteY0" fmla="*/ 11431 h 1793370"/>
                <a:gd name="connsiteX1" fmla="*/ 1013215 w 2026489"/>
                <a:gd name="connsiteY1" fmla="*/ 0 h 1793370"/>
                <a:gd name="connsiteX2" fmla="*/ 864805 w 2026489"/>
                <a:gd name="connsiteY2" fmla="*/ 264656 h 1793370"/>
                <a:gd name="connsiteX3" fmla="*/ 1366453 w 2026489"/>
                <a:gd name="connsiteY3" fmla="*/ 1150009 h 1793370"/>
                <a:gd name="connsiteX4" fmla="*/ 362940 w 2026489"/>
                <a:gd name="connsiteY4" fmla="*/ 1150009 h 1793370"/>
                <a:gd name="connsiteX5" fmla="*/ 0 w 2026489"/>
                <a:gd name="connsiteY5" fmla="*/ 1793331 h 1793370"/>
                <a:gd name="connsiteX6" fmla="*/ 299127 w 2026489"/>
                <a:gd name="connsiteY6" fmla="*/ 1793370 h 1793370"/>
                <a:gd name="connsiteX7" fmla="*/ 517917 w 2026489"/>
                <a:gd name="connsiteY7" fmla="*/ 1406250 h 1793370"/>
                <a:gd name="connsiteX8" fmla="*/ 1508375 w 2026489"/>
                <a:gd name="connsiteY8" fmla="*/ 1406250 h 1793370"/>
                <a:gd name="connsiteX9" fmla="*/ 1727480 w 2026489"/>
                <a:gd name="connsiteY9" fmla="*/ 1793370 h 1793370"/>
                <a:gd name="connsiteX10" fmla="*/ 2026490 w 2026489"/>
                <a:gd name="connsiteY10" fmla="*/ 1793331 h 1793370"/>
                <a:gd name="connsiteX11" fmla="*/ 1019683 w 2026489"/>
                <a:gd name="connsiteY11" fmla="*/ 11431 h 1793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26489" h="1793370">
                  <a:moveTo>
                    <a:pt x="1019683" y="11431"/>
                  </a:moveTo>
                  <a:lnTo>
                    <a:pt x="1013215" y="0"/>
                  </a:lnTo>
                  <a:lnTo>
                    <a:pt x="864805" y="264656"/>
                  </a:lnTo>
                  <a:lnTo>
                    <a:pt x="1366453" y="1150009"/>
                  </a:lnTo>
                  <a:lnTo>
                    <a:pt x="362940" y="1150009"/>
                  </a:lnTo>
                  <a:lnTo>
                    <a:pt x="0" y="1793331"/>
                  </a:lnTo>
                  <a:lnTo>
                    <a:pt x="299127" y="1793370"/>
                  </a:lnTo>
                  <a:lnTo>
                    <a:pt x="517917" y="1406250"/>
                  </a:lnTo>
                  <a:lnTo>
                    <a:pt x="1508375" y="1406250"/>
                  </a:lnTo>
                  <a:lnTo>
                    <a:pt x="1727480" y="1793370"/>
                  </a:lnTo>
                  <a:lnTo>
                    <a:pt x="2026490" y="1793331"/>
                  </a:lnTo>
                  <a:lnTo>
                    <a:pt x="1019683" y="11431"/>
                  </a:lnTo>
                  <a:close/>
                </a:path>
              </a:pathLst>
            </a:custGeom>
            <a:grpFill/>
            <a:ln w="19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 11">
              <a:extLst>
                <a:ext uri="{FF2B5EF4-FFF2-40B4-BE49-F238E27FC236}">
                  <a16:creationId xmlns:a16="http://schemas.microsoft.com/office/drawing/2014/main" id="{451A4F75-E5F2-1670-B856-0C50A096182E}"/>
                </a:ext>
              </a:extLst>
            </p:cNvPr>
            <p:cNvSpPr/>
            <p:nvPr/>
          </p:nvSpPr>
          <p:spPr>
            <a:xfrm>
              <a:off x="6141802" y="1706399"/>
              <a:ext cx="271953" cy="1735409"/>
            </a:xfrm>
            <a:custGeom>
              <a:avLst/>
              <a:gdLst>
                <a:gd name="connsiteX0" fmla="*/ 39 w 271953"/>
                <a:gd name="connsiteY0" fmla="*/ 0 h 1735409"/>
                <a:gd name="connsiteX1" fmla="*/ 0 w 271953"/>
                <a:gd name="connsiteY1" fmla="*/ 1735409 h 1735409"/>
                <a:gd name="connsiteX2" fmla="*/ 271934 w 271953"/>
                <a:gd name="connsiteY2" fmla="*/ 1735409 h 1735409"/>
                <a:gd name="connsiteX3" fmla="*/ 271953 w 271953"/>
                <a:gd name="connsiteY3" fmla="*/ 218776 h 1735409"/>
                <a:gd name="connsiteX4" fmla="*/ 271953 w 271953"/>
                <a:gd name="connsiteY4" fmla="*/ 0 h 1735409"/>
                <a:gd name="connsiteX5" fmla="*/ 39 w 271953"/>
                <a:gd name="connsiteY5" fmla="*/ 0 h 1735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1953" h="1735409">
                  <a:moveTo>
                    <a:pt x="39" y="0"/>
                  </a:moveTo>
                  <a:lnTo>
                    <a:pt x="0" y="1735409"/>
                  </a:lnTo>
                  <a:lnTo>
                    <a:pt x="271934" y="1735409"/>
                  </a:lnTo>
                  <a:lnTo>
                    <a:pt x="271953" y="218776"/>
                  </a:lnTo>
                  <a:lnTo>
                    <a:pt x="271953" y="0"/>
                  </a:lnTo>
                  <a:lnTo>
                    <a:pt x="39" y="0"/>
                  </a:lnTo>
                  <a:close/>
                </a:path>
              </a:pathLst>
            </a:custGeom>
            <a:grpFill/>
            <a:ln w="19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 12">
              <a:extLst>
                <a:ext uri="{FF2B5EF4-FFF2-40B4-BE49-F238E27FC236}">
                  <a16:creationId xmlns:a16="http://schemas.microsoft.com/office/drawing/2014/main" id="{6ABA3F79-83E7-60E8-D5C5-3BAA4DCFD3E9}"/>
                </a:ext>
              </a:extLst>
            </p:cNvPr>
            <p:cNvSpPr/>
            <p:nvPr/>
          </p:nvSpPr>
          <p:spPr>
            <a:xfrm>
              <a:off x="4382809" y="1706399"/>
              <a:ext cx="1429220" cy="1735409"/>
            </a:xfrm>
            <a:custGeom>
              <a:avLst/>
              <a:gdLst>
                <a:gd name="connsiteX0" fmla="*/ 403030 w 1429220"/>
                <a:gd name="connsiteY0" fmla="*/ 867715 h 1735409"/>
                <a:gd name="connsiteX1" fmla="*/ 1429102 w 1429220"/>
                <a:gd name="connsiteY1" fmla="*/ 0 h 1735409"/>
                <a:gd name="connsiteX2" fmla="*/ 1026072 w 1429220"/>
                <a:gd name="connsiteY2" fmla="*/ 0 h 1735409"/>
                <a:gd name="connsiteX3" fmla="*/ 6665 w 1429220"/>
                <a:gd name="connsiteY3" fmla="*/ 862058 h 1735409"/>
                <a:gd name="connsiteX4" fmla="*/ 0 w 1429220"/>
                <a:gd name="connsiteY4" fmla="*/ 867715 h 1735409"/>
                <a:gd name="connsiteX5" fmla="*/ 1024022 w 1429220"/>
                <a:gd name="connsiteY5" fmla="*/ 1733655 h 1735409"/>
                <a:gd name="connsiteX6" fmla="*/ 1026072 w 1429220"/>
                <a:gd name="connsiteY6" fmla="*/ 1735409 h 1735409"/>
                <a:gd name="connsiteX7" fmla="*/ 1429221 w 1429220"/>
                <a:gd name="connsiteY7" fmla="*/ 1735409 h 1735409"/>
                <a:gd name="connsiteX8" fmla="*/ 403030 w 1429220"/>
                <a:gd name="connsiteY8" fmla="*/ 867715 h 1735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29220" h="1735409">
                  <a:moveTo>
                    <a:pt x="403030" y="867715"/>
                  </a:moveTo>
                  <a:lnTo>
                    <a:pt x="1429102" y="0"/>
                  </a:lnTo>
                  <a:lnTo>
                    <a:pt x="1026072" y="0"/>
                  </a:lnTo>
                  <a:lnTo>
                    <a:pt x="6665" y="862058"/>
                  </a:lnTo>
                  <a:lnTo>
                    <a:pt x="0" y="867715"/>
                  </a:lnTo>
                  <a:lnTo>
                    <a:pt x="1024022" y="1733655"/>
                  </a:lnTo>
                  <a:lnTo>
                    <a:pt x="1026072" y="1735409"/>
                  </a:lnTo>
                  <a:lnTo>
                    <a:pt x="1429221" y="1735409"/>
                  </a:lnTo>
                  <a:lnTo>
                    <a:pt x="403030" y="867715"/>
                  </a:lnTo>
                  <a:close/>
                </a:path>
              </a:pathLst>
            </a:custGeom>
            <a:grpFill/>
            <a:ln w="19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 13">
              <a:extLst>
                <a:ext uri="{FF2B5EF4-FFF2-40B4-BE49-F238E27FC236}">
                  <a16:creationId xmlns:a16="http://schemas.microsoft.com/office/drawing/2014/main" id="{5E73BD87-4A2E-6EF3-00CD-BDB814E3B471}"/>
                </a:ext>
              </a:extLst>
            </p:cNvPr>
            <p:cNvSpPr/>
            <p:nvPr/>
          </p:nvSpPr>
          <p:spPr>
            <a:xfrm>
              <a:off x="2295838" y="1674374"/>
              <a:ext cx="1881493" cy="1794690"/>
            </a:xfrm>
            <a:custGeom>
              <a:avLst/>
              <a:gdLst>
                <a:gd name="connsiteX0" fmla="*/ 1814643 w 1881493"/>
                <a:gd name="connsiteY0" fmla="*/ 547443 h 1794690"/>
                <a:gd name="connsiteX1" fmla="*/ 1612674 w 1881493"/>
                <a:gd name="connsiteY1" fmla="*/ 257739 h 1794690"/>
                <a:gd name="connsiteX2" fmla="*/ 1309110 w 1881493"/>
                <a:gd name="connsiteY2" fmla="*/ 64720 h 1794690"/>
                <a:gd name="connsiteX3" fmla="*/ 937848 w 1881493"/>
                <a:gd name="connsiteY3" fmla="*/ 0 h 1794690"/>
                <a:gd name="connsiteX4" fmla="*/ 935876 w 1881493"/>
                <a:gd name="connsiteY4" fmla="*/ 0 h 1794690"/>
                <a:gd name="connsiteX5" fmla="*/ 567434 w 1881493"/>
                <a:gd name="connsiteY5" fmla="*/ 63577 h 1794690"/>
                <a:gd name="connsiteX6" fmla="*/ 266532 w 1881493"/>
                <a:gd name="connsiteY6" fmla="*/ 255669 h 1794690"/>
                <a:gd name="connsiteX7" fmla="*/ 66910 w 1881493"/>
                <a:gd name="connsiteY7" fmla="*/ 546044 h 1794690"/>
                <a:gd name="connsiteX8" fmla="*/ 1 w 1881493"/>
                <a:gd name="connsiteY8" fmla="*/ 903997 h 1794690"/>
                <a:gd name="connsiteX9" fmla="*/ 65352 w 1881493"/>
                <a:gd name="connsiteY9" fmla="*/ 1253928 h 1794690"/>
                <a:gd name="connsiteX10" fmla="*/ 262687 w 1881493"/>
                <a:gd name="connsiteY10" fmla="*/ 1540085 h 1794690"/>
                <a:gd name="connsiteX11" fmla="*/ 559113 w 1881493"/>
                <a:gd name="connsiteY11" fmla="*/ 1730758 h 1794690"/>
                <a:gd name="connsiteX12" fmla="*/ 921382 w 1881493"/>
                <a:gd name="connsiteY12" fmla="*/ 1794691 h 1794690"/>
                <a:gd name="connsiteX13" fmla="*/ 923354 w 1881493"/>
                <a:gd name="connsiteY13" fmla="*/ 1794691 h 1794690"/>
                <a:gd name="connsiteX14" fmla="*/ 1299861 w 1881493"/>
                <a:gd name="connsiteY14" fmla="*/ 1731941 h 1794690"/>
                <a:gd name="connsiteX15" fmla="*/ 1608040 w 1881493"/>
                <a:gd name="connsiteY15" fmla="*/ 1542253 h 1794690"/>
                <a:gd name="connsiteX16" fmla="*/ 1812848 w 1881493"/>
                <a:gd name="connsiteY16" fmla="*/ 1255446 h 1794690"/>
                <a:gd name="connsiteX17" fmla="*/ 1881493 w 1881493"/>
                <a:gd name="connsiteY17" fmla="*/ 901927 h 1794690"/>
                <a:gd name="connsiteX18" fmla="*/ 1814643 w 1881493"/>
                <a:gd name="connsiteY18" fmla="*/ 547443 h 1794690"/>
                <a:gd name="connsiteX19" fmla="*/ 1417982 w 1881493"/>
                <a:gd name="connsiteY19" fmla="*/ 1364193 h 1794690"/>
                <a:gd name="connsiteX20" fmla="*/ 1201815 w 1881493"/>
                <a:gd name="connsiteY20" fmla="*/ 1504808 h 1794690"/>
                <a:gd name="connsiteX21" fmla="*/ 939288 w 1881493"/>
                <a:gd name="connsiteY21" fmla="*/ 1551398 h 1794690"/>
                <a:gd name="connsiteX22" fmla="*/ 937947 w 1881493"/>
                <a:gd name="connsiteY22" fmla="*/ 1551398 h 1794690"/>
                <a:gd name="connsiteX23" fmla="*/ 675675 w 1881493"/>
                <a:gd name="connsiteY23" fmla="*/ 1504907 h 1794690"/>
                <a:gd name="connsiteX24" fmla="*/ 461638 w 1881493"/>
                <a:gd name="connsiteY24" fmla="*/ 1366420 h 1794690"/>
                <a:gd name="connsiteX25" fmla="*/ 319322 w 1881493"/>
                <a:gd name="connsiteY25" fmla="*/ 1158779 h 1794690"/>
                <a:gd name="connsiteX26" fmla="*/ 272172 w 1881493"/>
                <a:gd name="connsiteY26" fmla="*/ 904411 h 1794690"/>
                <a:gd name="connsiteX27" fmla="*/ 319972 w 1881493"/>
                <a:gd name="connsiteY27" fmla="*/ 643598 h 1794690"/>
                <a:gd name="connsiteX28" fmla="*/ 462467 w 1881493"/>
                <a:gd name="connsiteY28" fmla="*/ 434281 h 1794690"/>
                <a:gd name="connsiteX29" fmla="*/ 678574 w 1881493"/>
                <a:gd name="connsiteY29" fmla="*/ 296484 h 1794690"/>
                <a:gd name="connsiteX30" fmla="*/ 946071 w 1881493"/>
                <a:gd name="connsiteY30" fmla="*/ 250782 h 1794690"/>
                <a:gd name="connsiteX31" fmla="*/ 947491 w 1881493"/>
                <a:gd name="connsiteY31" fmla="*/ 250782 h 1794690"/>
                <a:gd name="connsiteX32" fmla="*/ 1205621 w 1881493"/>
                <a:gd name="connsiteY32" fmla="*/ 297706 h 1794690"/>
                <a:gd name="connsiteX33" fmla="*/ 1419520 w 1881493"/>
                <a:gd name="connsiteY33" fmla="*/ 437631 h 1794690"/>
                <a:gd name="connsiteX34" fmla="*/ 1563217 w 1881493"/>
                <a:gd name="connsiteY34" fmla="*/ 645470 h 1794690"/>
                <a:gd name="connsiteX35" fmla="*/ 1610860 w 1881493"/>
                <a:gd name="connsiteY35" fmla="*/ 896547 h 1794690"/>
                <a:gd name="connsiteX36" fmla="*/ 1599324 w 1881493"/>
                <a:gd name="connsiteY36" fmla="*/ 1027229 h 1794690"/>
                <a:gd name="connsiteX37" fmla="*/ 1417982 w 1881493"/>
                <a:gd name="connsiteY37" fmla="*/ 1364193 h 1794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881493" h="1794690">
                  <a:moveTo>
                    <a:pt x="1814643" y="547443"/>
                  </a:moveTo>
                  <a:cubicBezTo>
                    <a:pt x="1769998" y="440528"/>
                    <a:pt x="1702043" y="343054"/>
                    <a:pt x="1612674" y="257739"/>
                  </a:cubicBezTo>
                  <a:cubicBezTo>
                    <a:pt x="1523305" y="172423"/>
                    <a:pt x="1421137" y="107486"/>
                    <a:pt x="1309110" y="64720"/>
                  </a:cubicBezTo>
                  <a:cubicBezTo>
                    <a:pt x="1197083" y="21954"/>
                    <a:pt x="1072277" y="197"/>
                    <a:pt x="937848" y="0"/>
                  </a:cubicBezTo>
                  <a:lnTo>
                    <a:pt x="935876" y="0"/>
                  </a:lnTo>
                  <a:cubicBezTo>
                    <a:pt x="802216" y="0"/>
                    <a:pt x="678258" y="21383"/>
                    <a:pt x="567434" y="63577"/>
                  </a:cubicBezTo>
                  <a:cubicBezTo>
                    <a:pt x="455979" y="106008"/>
                    <a:pt x="354738" y="170630"/>
                    <a:pt x="266532" y="255669"/>
                  </a:cubicBezTo>
                  <a:cubicBezTo>
                    <a:pt x="178326" y="340708"/>
                    <a:pt x="111121" y="438420"/>
                    <a:pt x="66910" y="546044"/>
                  </a:cubicBezTo>
                  <a:cubicBezTo>
                    <a:pt x="22699" y="653668"/>
                    <a:pt x="198" y="774024"/>
                    <a:pt x="1" y="903997"/>
                  </a:cubicBezTo>
                  <a:cubicBezTo>
                    <a:pt x="-196" y="1030659"/>
                    <a:pt x="21693" y="1148373"/>
                    <a:pt x="65352" y="1253928"/>
                  </a:cubicBezTo>
                  <a:cubicBezTo>
                    <a:pt x="109012" y="1359483"/>
                    <a:pt x="175349" y="1455795"/>
                    <a:pt x="262687" y="1540085"/>
                  </a:cubicBezTo>
                  <a:cubicBezTo>
                    <a:pt x="350025" y="1624376"/>
                    <a:pt x="449747" y="1688505"/>
                    <a:pt x="559113" y="1730758"/>
                  </a:cubicBezTo>
                  <a:cubicBezTo>
                    <a:pt x="668478" y="1773012"/>
                    <a:pt x="790266" y="1794493"/>
                    <a:pt x="921382" y="1794691"/>
                  </a:cubicBezTo>
                  <a:lnTo>
                    <a:pt x="923354" y="1794691"/>
                  </a:lnTo>
                  <a:cubicBezTo>
                    <a:pt x="1059834" y="1794691"/>
                    <a:pt x="1186513" y="1773583"/>
                    <a:pt x="1299861" y="1731941"/>
                  </a:cubicBezTo>
                  <a:cubicBezTo>
                    <a:pt x="1414196" y="1689845"/>
                    <a:pt x="1518986" y="1625359"/>
                    <a:pt x="1608040" y="1542253"/>
                  </a:cubicBezTo>
                  <a:cubicBezTo>
                    <a:pt x="1698553" y="1458219"/>
                    <a:pt x="1767473" y="1361730"/>
                    <a:pt x="1812848" y="1255446"/>
                  </a:cubicBezTo>
                  <a:cubicBezTo>
                    <a:pt x="1858223" y="1149162"/>
                    <a:pt x="1881295" y="1030264"/>
                    <a:pt x="1881493" y="901927"/>
                  </a:cubicBezTo>
                  <a:cubicBezTo>
                    <a:pt x="1881689" y="773590"/>
                    <a:pt x="1859268" y="654358"/>
                    <a:pt x="1814643" y="547443"/>
                  </a:cubicBezTo>
                  <a:close/>
                  <a:moveTo>
                    <a:pt x="1417982" y="1364193"/>
                  </a:moveTo>
                  <a:cubicBezTo>
                    <a:pt x="1354130" y="1426450"/>
                    <a:pt x="1281404" y="1473749"/>
                    <a:pt x="1201815" y="1504808"/>
                  </a:cubicBezTo>
                  <a:cubicBezTo>
                    <a:pt x="1122562" y="1535730"/>
                    <a:pt x="1034198" y="1551398"/>
                    <a:pt x="939288" y="1551398"/>
                  </a:cubicBezTo>
                  <a:lnTo>
                    <a:pt x="937947" y="1551398"/>
                  </a:lnTo>
                  <a:cubicBezTo>
                    <a:pt x="842898" y="1551240"/>
                    <a:pt x="754554" y="1535631"/>
                    <a:pt x="675675" y="1504907"/>
                  </a:cubicBezTo>
                  <a:cubicBezTo>
                    <a:pt x="596797" y="1474183"/>
                    <a:pt x="524702" y="1427653"/>
                    <a:pt x="461638" y="1366420"/>
                  </a:cubicBezTo>
                  <a:cubicBezTo>
                    <a:pt x="398575" y="1305188"/>
                    <a:pt x="350735" y="1235364"/>
                    <a:pt x="319322" y="1158779"/>
                  </a:cubicBezTo>
                  <a:cubicBezTo>
                    <a:pt x="287908" y="1082195"/>
                    <a:pt x="271995" y="996584"/>
                    <a:pt x="272172" y="904411"/>
                  </a:cubicBezTo>
                  <a:cubicBezTo>
                    <a:pt x="272310" y="809320"/>
                    <a:pt x="288401" y="721581"/>
                    <a:pt x="319972" y="643598"/>
                  </a:cubicBezTo>
                  <a:cubicBezTo>
                    <a:pt x="351544" y="565614"/>
                    <a:pt x="399462" y="495257"/>
                    <a:pt x="462467" y="434281"/>
                  </a:cubicBezTo>
                  <a:cubicBezTo>
                    <a:pt x="524288" y="374026"/>
                    <a:pt x="597842" y="327122"/>
                    <a:pt x="678574" y="296484"/>
                  </a:cubicBezTo>
                  <a:cubicBezTo>
                    <a:pt x="758656" y="266154"/>
                    <a:pt x="848656" y="250782"/>
                    <a:pt x="946071" y="250782"/>
                  </a:cubicBezTo>
                  <a:lnTo>
                    <a:pt x="947491" y="250782"/>
                  </a:lnTo>
                  <a:cubicBezTo>
                    <a:pt x="1040469" y="250920"/>
                    <a:pt x="1127314" y="266706"/>
                    <a:pt x="1205621" y="297706"/>
                  </a:cubicBezTo>
                  <a:cubicBezTo>
                    <a:pt x="1283928" y="328706"/>
                    <a:pt x="1355846" y="375749"/>
                    <a:pt x="1419520" y="437631"/>
                  </a:cubicBezTo>
                  <a:cubicBezTo>
                    <a:pt x="1483195" y="499514"/>
                    <a:pt x="1531488" y="569417"/>
                    <a:pt x="1563217" y="645470"/>
                  </a:cubicBezTo>
                  <a:cubicBezTo>
                    <a:pt x="1594946" y="721522"/>
                    <a:pt x="1610998" y="806069"/>
                    <a:pt x="1610860" y="896547"/>
                  </a:cubicBezTo>
                  <a:cubicBezTo>
                    <a:pt x="1610919" y="940365"/>
                    <a:pt x="1607054" y="984099"/>
                    <a:pt x="1599324" y="1027229"/>
                  </a:cubicBezTo>
                  <a:cubicBezTo>
                    <a:pt x="1575621" y="1156532"/>
                    <a:pt x="1514628" y="1269911"/>
                    <a:pt x="1417982" y="1364193"/>
                  </a:cubicBezTo>
                  <a:close/>
                </a:path>
              </a:pathLst>
            </a:custGeom>
            <a:grpFill/>
            <a:ln w="19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 14">
              <a:extLst>
                <a:ext uri="{FF2B5EF4-FFF2-40B4-BE49-F238E27FC236}">
                  <a16:creationId xmlns:a16="http://schemas.microsoft.com/office/drawing/2014/main" id="{381AF05A-3BBF-9E12-E27A-4FCA9CAD6E1E}"/>
                </a:ext>
              </a:extLst>
            </p:cNvPr>
            <p:cNvSpPr/>
            <p:nvPr/>
          </p:nvSpPr>
          <p:spPr>
            <a:xfrm>
              <a:off x="469958" y="1647414"/>
              <a:ext cx="1719691" cy="1847802"/>
            </a:xfrm>
            <a:custGeom>
              <a:avLst/>
              <a:gdLst>
                <a:gd name="connsiteX0" fmla="*/ 0 w 1719691"/>
                <a:gd name="connsiteY0" fmla="*/ 0 h 1847802"/>
                <a:gd name="connsiteX1" fmla="*/ 0 w 1719691"/>
                <a:gd name="connsiteY1" fmla="*/ 1794395 h 1847802"/>
                <a:gd name="connsiteX2" fmla="*/ 277515 w 1719691"/>
                <a:gd name="connsiteY2" fmla="*/ 1794395 h 1847802"/>
                <a:gd name="connsiteX3" fmla="*/ 277534 w 1719691"/>
                <a:gd name="connsiteY3" fmla="*/ 607611 h 1847802"/>
                <a:gd name="connsiteX4" fmla="*/ 1707485 w 1719691"/>
                <a:gd name="connsiteY4" fmla="*/ 1837299 h 1847802"/>
                <a:gd name="connsiteX5" fmla="*/ 1719691 w 1719691"/>
                <a:gd name="connsiteY5" fmla="*/ 1847803 h 1847802"/>
                <a:gd name="connsiteX6" fmla="*/ 1719691 w 1719691"/>
                <a:gd name="connsiteY6" fmla="*/ 1476350 h 1847802"/>
                <a:gd name="connsiteX7" fmla="*/ 0 w 1719691"/>
                <a:gd name="connsiteY7" fmla="*/ 0 h 1847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19691" h="1847802">
                  <a:moveTo>
                    <a:pt x="0" y="0"/>
                  </a:moveTo>
                  <a:lnTo>
                    <a:pt x="0" y="1794395"/>
                  </a:lnTo>
                  <a:lnTo>
                    <a:pt x="277515" y="1794395"/>
                  </a:lnTo>
                  <a:lnTo>
                    <a:pt x="277534" y="607611"/>
                  </a:lnTo>
                  <a:lnTo>
                    <a:pt x="1707485" y="1837299"/>
                  </a:lnTo>
                  <a:lnTo>
                    <a:pt x="1719691" y="1847803"/>
                  </a:lnTo>
                  <a:lnTo>
                    <a:pt x="1719691" y="147635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9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706412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Orange re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&#10;&#10;Description automatically generated">
            <a:extLst>
              <a:ext uri="{FF2B5EF4-FFF2-40B4-BE49-F238E27FC236}">
                <a16:creationId xmlns:a16="http://schemas.microsoft.com/office/drawing/2014/main" id="{AC7C13A4-489B-3211-82FF-868A0A256E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0"/>
            <a:ext cx="9144000" cy="5143500"/>
          </a:xfrm>
          <a:prstGeom prst="rect">
            <a:avLst/>
          </a:prstGeom>
        </p:spPr>
      </p:pic>
      <p:grpSp>
        <p:nvGrpSpPr>
          <p:cNvPr id="3" name="Graphic 3">
            <a:extLst>
              <a:ext uri="{FF2B5EF4-FFF2-40B4-BE49-F238E27FC236}">
                <a16:creationId xmlns:a16="http://schemas.microsoft.com/office/drawing/2014/main" id="{18C5C881-6232-BFA7-567B-082B9812798D}"/>
              </a:ext>
            </a:extLst>
          </p:cNvPr>
          <p:cNvGrpSpPr/>
          <p:nvPr userDrawn="1"/>
        </p:nvGrpSpPr>
        <p:grpSpPr>
          <a:xfrm>
            <a:off x="1833317" y="1954988"/>
            <a:ext cx="5477366" cy="1233523"/>
            <a:chOff x="469958" y="1647414"/>
            <a:chExt cx="8205029" cy="1847802"/>
          </a:xfrm>
          <a:solidFill>
            <a:schemeClr val="bg1"/>
          </a:solidFill>
        </p:grpSpPr>
        <p:sp>
          <p:nvSpPr>
            <p:cNvPr id="4" name="Freeform 10">
              <a:extLst>
                <a:ext uri="{FF2B5EF4-FFF2-40B4-BE49-F238E27FC236}">
                  <a16:creationId xmlns:a16="http://schemas.microsoft.com/office/drawing/2014/main" id="{AA7B1468-DC70-C7CA-C73C-813D9CB25BFA}"/>
                </a:ext>
              </a:extLst>
            </p:cNvPr>
            <p:cNvSpPr/>
            <p:nvPr/>
          </p:nvSpPr>
          <p:spPr>
            <a:xfrm>
              <a:off x="6648498" y="1648478"/>
              <a:ext cx="2026489" cy="1793370"/>
            </a:xfrm>
            <a:custGeom>
              <a:avLst/>
              <a:gdLst>
                <a:gd name="connsiteX0" fmla="*/ 1019683 w 2026489"/>
                <a:gd name="connsiteY0" fmla="*/ 11431 h 1793370"/>
                <a:gd name="connsiteX1" fmla="*/ 1013215 w 2026489"/>
                <a:gd name="connsiteY1" fmla="*/ 0 h 1793370"/>
                <a:gd name="connsiteX2" fmla="*/ 864805 w 2026489"/>
                <a:gd name="connsiteY2" fmla="*/ 264656 h 1793370"/>
                <a:gd name="connsiteX3" fmla="*/ 1366453 w 2026489"/>
                <a:gd name="connsiteY3" fmla="*/ 1150009 h 1793370"/>
                <a:gd name="connsiteX4" fmla="*/ 362940 w 2026489"/>
                <a:gd name="connsiteY4" fmla="*/ 1150009 h 1793370"/>
                <a:gd name="connsiteX5" fmla="*/ 0 w 2026489"/>
                <a:gd name="connsiteY5" fmla="*/ 1793331 h 1793370"/>
                <a:gd name="connsiteX6" fmla="*/ 299127 w 2026489"/>
                <a:gd name="connsiteY6" fmla="*/ 1793370 h 1793370"/>
                <a:gd name="connsiteX7" fmla="*/ 517917 w 2026489"/>
                <a:gd name="connsiteY7" fmla="*/ 1406250 h 1793370"/>
                <a:gd name="connsiteX8" fmla="*/ 1508375 w 2026489"/>
                <a:gd name="connsiteY8" fmla="*/ 1406250 h 1793370"/>
                <a:gd name="connsiteX9" fmla="*/ 1727480 w 2026489"/>
                <a:gd name="connsiteY9" fmla="*/ 1793370 h 1793370"/>
                <a:gd name="connsiteX10" fmla="*/ 2026490 w 2026489"/>
                <a:gd name="connsiteY10" fmla="*/ 1793331 h 1793370"/>
                <a:gd name="connsiteX11" fmla="*/ 1019683 w 2026489"/>
                <a:gd name="connsiteY11" fmla="*/ 11431 h 1793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26489" h="1793370">
                  <a:moveTo>
                    <a:pt x="1019683" y="11431"/>
                  </a:moveTo>
                  <a:lnTo>
                    <a:pt x="1013215" y="0"/>
                  </a:lnTo>
                  <a:lnTo>
                    <a:pt x="864805" y="264656"/>
                  </a:lnTo>
                  <a:lnTo>
                    <a:pt x="1366453" y="1150009"/>
                  </a:lnTo>
                  <a:lnTo>
                    <a:pt x="362940" y="1150009"/>
                  </a:lnTo>
                  <a:lnTo>
                    <a:pt x="0" y="1793331"/>
                  </a:lnTo>
                  <a:lnTo>
                    <a:pt x="299127" y="1793370"/>
                  </a:lnTo>
                  <a:lnTo>
                    <a:pt x="517917" y="1406250"/>
                  </a:lnTo>
                  <a:lnTo>
                    <a:pt x="1508375" y="1406250"/>
                  </a:lnTo>
                  <a:lnTo>
                    <a:pt x="1727480" y="1793370"/>
                  </a:lnTo>
                  <a:lnTo>
                    <a:pt x="2026490" y="1793331"/>
                  </a:lnTo>
                  <a:lnTo>
                    <a:pt x="1019683" y="11431"/>
                  </a:lnTo>
                  <a:close/>
                </a:path>
              </a:pathLst>
            </a:custGeom>
            <a:grpFill/>
            <a:ln w="19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 11">
              <a:extLst>
                <a:ext uri="{FF2B5EF4-FFF2-40B4-BE49-F238E27FC236}">
                  <a16:creationId xmlns:a16="http://schemas.microsoft.com/office/drawing/2014/main" id="{451A4F75-E5F2-1670-B856-0C50A096182E}"/>
                </a:ext>
              </a:extLst>
            </p:cNvPr>
            <p:cNvSpPr/>
            <p:nvPr/>
          </p:nvSpPr>
          <p:spPr>
            <a:xfrm>
              <a:off x="6141802" y="1706399"/>
              <a:ext cx="271953" cy="1735409"/>
            </a:xfrm>
            <a:custGeom>
              <a:avLst/>
              <a:gdLst>
                <a:gd name="connsiteX0" fmla="*/ 39 w 271953"/>
                <a:gd name="connsiteY0" fmla="*/ 0 h 1735409"/>
                <a:gd name="connsiteX1" fmla="*/ 0 w 271953"/>
                <a:gd name="connsiteY1" fmla="*/ 1735409 h 1735409"/>
                <a:gd name="connsiteX2" fmla="*/ 271934 w 271953"/>
                <a:gd name="connsiteY2" fmla="*/ 1735409 h 1735409"/>
                <a:gd name="connsiteX3" fmla="*/ 271953 w 271953"/>
                <a:gd name="connsiteY3" fmla="*/ 218776 h 1735409"/>
                <a:gd name="connsiteX4" fmla="*/ 271953 w 271953"/>
                <a:gd name="connsiteY4" fmla="*/ 0 h 1735409"/>
                <a:gd name="connsiteX5" fmla="*/ 39 w 271953"/>
                <a:gd name="connsiteY5" fmla="*/ 0 h 1735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1953" h="1735409">
                  <a:moveTo>
                    <a:pt x="39" y="0"/>
                  </a:moveTo>
                  <a:lnTo>
                    <a:pt x="0" y="1735409"/>
                  </a:lnTo>
                  <a:lnTo>
                    <a:pt x="271934" y="1735409"/>
                  </a:lnTo>
                  <a:lnTo>
                    <a:pt x="271953" y="218776"/>
                  </a:lnTo>
                  <a:lnTo>
                    <a:pt x="271953" y="0"/>
                  </a:lnTo>
                  <a:lnTo>
                    <a:pt x="39" y="0"/>
                  </a:lnTo>
                  <a:close/>
                </a:path>
              </a:pathLst>
            </a:custGeom>
            <a:grpFill/>
            <a:ln w="19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 12">
              <a:extLst>
                <a:ext uri="{FF2B5EF4-FFF2-40B4-BE49-F238E27FC236}">
                  <a16:creationId xmlns:a16="http://schemas.microsoft.com/office/drawing/2014/main" id="{6ABA3F79-83E7-60E8-D5C5-3BAA4DCFD3E9}"/>
                </a:ext>
              </a:extLst>
            </p:cNvPr>
            <p:cNvSpPr/>
            <p:nvPr/>
          </p:nvSpPr>
          <p:spPr>
            <a:xfrm>
              <a:off x="4382809" y="1706399"/>
              <a:ext cx="1429220" cy="1735409"/>
            </a:xfrm>
            <a:custGeom>
              <a:avLst/>
              <a:gdLst>
                <a:gd name="connsiteX0" fmla="*/ 403030 w 1429220"/>
                <a:gd name="connsiteY0" fmla="*/ 867715 h 1735409"/>
                <a:gd name="connsiteX1" fmla="*/ 1429102 w 1429220"/>
                <a:gd name="connsiteY1" fmla="*/ 0 h 1735409"/>
                <a:gd name="connsiteX2" fmla="*/ 1026072 w 1429220"/>
                <a:gd name="connsiteY2" fmla="*/ 0 h 1735409"/>
                <a:gd name="connsiteX3" fmla="*/ 6665 w 1429220"/>
                <a:gd name="connsiteY3" fmla="*/ 862058 h 1735409"/>
                <a:gd name="connsiteX4" fmla="*/ 0 w 1429220"/>
                <a:gd name="connsiteY4" fmla="*/ 867715 h 1735409"/>
                <a:gd name="connsiteX5" fmla="*/ 1024022 w 1429220"/>
                <a:gd name="connsiteY5" fmla="*/ 1733655 h 1735409"/>
                <a:gd name="connsiteX6" fmla="*/ 1026072 w 1429220"/>
                <a:gd name="connsiteY6" fmla="*/ 1735409 h 1735409"/>
                <a:gd name="connsiteX7" fmla="*/ 1429221 w 1429220"/>
                <a:gd name="connsiteY7" fmla="*/ 1735409 h 1735409"/>
                <a:gd name="connsiteX8" fmla="*/ 403030 w 1429220"/>
                <a:gd name="connsiteY8" fmla="*/ 867715 h 1735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29220" h="1735409">
                  <a:moveTo>
                    <a:pt x="403030" y="867715"/>
                  </a:moveTo>
                  <a:lnTo>
                    <a:pt x="1429102" y="0"/>
                  </a:lnTo>
                  <a:lnTo>
                    <a:pt x="1026072" y="0"/>
                  </a:lnTo>
                  <a:lnTo>
                    <a:pt x="6665" y="862058"/>
                  </a:lnTo>
                  <a:lnTo>
                    <a:pt x="0" y="867715"/>
                  </a:lnTo>
                  <a:lnTo>
                    <a:pt x="1024022" y="1733655"/>
                  </a:lnTo>
                  <a:lnTo>
                    <a:pt x="1026072" y="1735409"/>
                  </a:lnTo>
                  <a:lnTo>
                    <a:pt x="1429221" y="1735409"/>
                  </a:lnTo>
                  <a:lnTo>
                    <a:pt x="403030" y="867715"/>
                  </a:lnTo>
                  <a:close/>
                </a:path>
              </a:pathLst>
            </a:custGeom>
            <a:grpFill/>
            <a:ln w="19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 13">
              <a:extLst>
                <a:ext uri="{FF2B5EF4-FFF2-40B4-BE49-F238E27FC236}">
                  <a16:creationId xmlns:a16="http://schemas.microsoft.com/office/drawing/2014/main" id="{5E73BD87-4A2E-6EF3-00CD-BDB814E3B471}"/>
                </a:ext>
              </a:extLst>
            </p:cNvPr>
            <p:cNvSpPr/>
            <p:nvPr/>
          </p:nvSpPr>
          <p:spPr>
            <a:xfrm>
              <a:off x="2295838" y="1674374"/>
              <a:ext cx="1881493" cy="1794690"/>
            </a:xfrm>
            <a:custGeom>
              <a:avLst/>
              <a:gdLst>
                <a:gd name="connsiteX0" fmla="*/ 1814643 w 1881493"/>
                <a:gd name="connsiteY0" fmla="*/ 547443 h 1794690"/>
                <a:gd name="connsiteX1" fmla="*/ 1612674 w 1881493"/>
                <a:gd name="connsiteY1" fmla="*/ 257739 h 1794690"/>
                <a:gd name="connsiteX2" fmla="*/ 1309110 w 1881493"/>
                <a:gd name="connsiteY2" fmla="*/ 64720 h 1794690"/>
                <a:gd name="connsiteX3" fmla="*/ 937848 w 1881493"/>
                <a:gd name="connsiteY3" fmla="*/ 0 h 1794690"/>
                <a:gd name="connsiteX4" fmla="*/ 935876 w 1881493"/>
                <a:gd name="connsiteY4" fmla="*/ 0 h 1794690"/>
                <a:gd name="connsiteX5" fmla="*/ 567434 w 1881493"/>
                <a:gd name="connsiteY5" fmla="*/ 63577 h 1794690"/>
                <a:gd name="connsiteX6" fmla="*/ 266532 w 1881493"/>
                <a:gd name="connsiteY6" fmla="*/ 255669 h 1794690"/>
                <a:gd name="connsiteX7" fmla="*/ 66910 w 1881493"/>
                <a:gd name="connsiteY7" fmla="*/ 546044 h 1794690"/>
                <a:gd name="connsiteX8" fmla="*/ 1 w 1881493"/>
                <a:gd name="connsiteY8" fmla="*/ 903997 h 1794690"/>
                <a:gd name="connsiteX9" fmla="*/ 65352 w 1881493"/>
                <a:gd name="connsiteY9" fmla="*/ 1253928 h 1794690"/>
                <a:gd name="connsiteX10" fmla="*/ 262687 w 1881493"/>
                <a:gd name="connsiteY10" fmla="*/ 1540085 h 1794690"/>
                <a:gd name="connsiteX11" fmla="*/ 559113 w 1881493"/>
                <a:gd name="connsiteY11" fmla="*/ 1730758 h 1794690"/>
                <a:gd name="connsiteX12" fmla="*/ 921382 w 1881493"/>
                <a:gd name="connsiteY12" fmla="*/ 1794691 h 1794690"/>
                <a:gd name="connsiteX13" fmla="*/ 923354 w 1881493"/>
                <a:gd name="connsiteY13" fmla="*/ 1794691 h 1794690"/>
                <a:gd name="connsiteX14" fmla="*/ 1299861 w 1881493"/>
                <a:gd name="connsiteY14" fmla="*/ 1731941 h 1794690"/>
                <a:gd name="connsiteX15" fmla="*/ 1608040 w 1881493"/>
                <a:gd name="connsiteY15" fmla="*/ 1542253 h 1794690"/>
                <a:gd name="connsiteX16" fmla="*/ 1812848 w 1881493"/>
                <a:gd name="connsiteY16" fmla="*/ 1255446 h 1794690"/>
                <a:gd name="connsiteX17" fmla="*/ 1881493 w 1881493"/>
                <a:gd name="connsiteY17" fmla="*/ 901927 h 1794690"/>
                <a:gd name="connsiteX18" fmla="*/ 1814643 w 1881493"/>
                <a:gd name="connsiteY18" fmla="*/ 547443 h 1794690"/>
                <a:gd name="connsiteX19" fmla="*/ 1417982 w 1881493"/>
                <a:gd name="connsiteY19" fmla="*/ 1364193 h 1794690"/>
                <a:gd name="connsiteX20" fmla="*/ 1201815 w 1881493"/>
                <a:gd name="connsiteY20" fmla="*/ 1504808 h 1794690"/>
                <a:gd name="connsiteX21" fmla="*/ 939288 w 1881493"/>
                <a:gd name="connsiteY21" fmla="*/ 1551398 h 1794690"/>
                <a:gd name="connsiteX22" fmla="*/ 937947 w 1881493"/>
                <a:gd name="connsiteY22" fmla="*/ 1551398 h 1794690"/>
                <a:gd name="connsiteX23" fmla="*/ 675675 w 1881493"/>
                <a:gd name="connsiteY23" fmla="*/ 1504907 h 1794690"/>
                <a:gd name="connsiteX24" fmla="*/ 461638 w 1881493"/>
                <a:gd name="connsiteY24" fmla="*/ 1366420 h 1794690"/>
                <a:gd name="connsiteX25" fmla="*/ 319322 w 1881493"/>
                <a:gd name="connsiteY25" fmla="*/ 1158779 h 1794690"/>
                <a:gd name="connsiteX26" fmla="*/ 272172 w 1881493"/>
                <a:gd name="connsiteY26" fmla="*/ 904411 h 1794690"/>
                <a:gd name="connsiteX27" fmla="*/ 319972 w 1881493"/>
                <a:gd name="connsiteY27" fmla="*/ 643598 h 1794690"/>
                <a:gd name="connsiteX28" fmla="*/ 462467 w 1881493"/>
                <a:gd name="connsiteY28" fmla="*/ 434281 h 1794690"/>
                <a:gd name="connsiteX29" fmla="*/ 678574 w 1881493"/>
                <a:gd name="connsiteY29" fmla="*/ 296484 h 1794690"/>
                <a:gd name="connsiteX30" fmla="*/ 946071 w 1881493"/>
                <a:gd name="connsiteY30" fmla="*/ 250782 h 1794690"/>
                <a:gd name="connsiteX31" fmla="*/ 947491 w 1881493"/>
                <a:gd name="connsiteY31" fmla="*/ 250782 h 1794690"/>
                <a:gd name="connsiteX32" fmla="*/ 1205621 w 1881493"/>
                <a:gd name="connsiteY32" fmla="*/ 297706 h 1794690"/>
                <a:gd name="connsiteX33" fmla="*/ 1419520 w 1881493"/>
                <a:gd name="connsiteY33" fmla="*/ 437631 h 1794690"/>
                <a:gd name="connsiteX34" fmla="*/ 1563217 w 1881493"/>
                <a:gd name="connsiteY34" fmla="*/ 645470 h 1794690"/>
                <a:gd name="connsiteX35" fmla="*/ 1610860 w 1881493"/>
                <a:gd name="connsiteY35" fmla="*/ 896547 h 1794690"/>
                <a:gd name="connsiteX36" fmla="*/ 1599324 w 1881493"/>
                <a:gd name="connsiteY36" fmla="*/ 1027229 h 1794690"/>
                <a:gd name="connsiteX37" fmla="*/ 1417982 w 1881493"/>
                <a:gd name="connsiteY37" fmla="*/ 1364193 h 1794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881493" h="1794690">
                  <a:moveTo>
                    <a:pt x="1814643" y="547443"/>
                  </a:moveTo>
                  <a:cubicBezTo>
                    <a:pt x="1769998" y="440528"/>
                    <a:pt x="1702043" y="343054"/>
                    <a:pt x="1612674" y="257739"/>
                  </a:cubicBezTo>
                  <a:cubicBezTo>
                    <a:pt x="1523305" y="172423"/>
                    <a:pt x="1421137" y="107486"/>
                    <a:pt x="1309110" y="64720"/>
                  </a:cubicBezTo>
                  <a:cubicBezTo>
                    <a:pt x="1197083" y="21954"/>
                    <a:pt x="1072277" y="197"/>
                    <a:pt x="937848" y="0"/>
                  </a:cubicBezTo>
                  <a:lnTo>
                    <a:pt x="935876" y="0"/>
                  </a:lnTo>
                  <a:cubicBezTo>
                    <a:pt x="802216" y="0"/>
                    <a:pt x="678258" y="21383"/>
                    <a:pt x="567434" y="63577"/>
                  </a:cubicBezTo>
                  <a:cubicBezTo>
                    <a:pt x="455979" y="106008"/>
                    <a:pt x="354738" y="170630"/>
                    <a:pt x="266532" y="255669"/>
                  </a:cubicBezTo>
                  <a:cubicBezTo>
                    <a:pt x="178326" y="340708"/>
                    <a:pt x="111121" y="438420"/>
                    <a:pt x="66910" y="546044"/>
                  </a:cubicBezTo>
                  <a:cubicBezTo>
                    <a:pt x="22699" y="653668"/>
                    <a:pt x="198" y="774024"/>
                    <a:pt x="1" y="903997"/>
                  </a:cubicBezTo>
                  <a:cubicBezTo>
                    <a:pt x="-196" y="1030659"/>
                    <a:pt x="21693" y="1148373"/>
                    <a:pt x="65352" y="1253928"/>
                  </a:cubicBezTo>
                  <a:cubicBezTo>
                    <a:pt x="109012" y="1359483"/>
                    <a:pt x="175349" y="1455795"/>
                    <a:pt x="262687" y="1540085"/>
                  </a:cubicBezTo>
                  <a:cubicBezTo>
                    <a:pt x="350025" y="1624376"/>
                    <a:pt x="449747" y="1688505"/>
                    <a:pt x="559113" y="1730758"/>
                  </a:cubicBezTo>
                  <a:cubicBezTo>
                    <a:pt x="668478" y="1773012"/>
                    <a:pt x="790266" y="1794493"/>
                    <a:pt x="921382" y="1794691"/>
                  </a:cubicBezTo>
                  <a:lnTo>
                    <a:pt x="923354" y="1794691"/>
                  </a:lnTo>
                  <a:cubicBezTo>
                    <a:pt x="1059834" y="1794691"/>
                    <a:pt x="1186513" y="1773583"/>
                    <a:pt x="1299861" y="1731941"/>
                  </a:cubicBezTo>
                  <a:cubicBezTo>
                    <a:pt x="1414196" y="1689845"/>
                    <a:pt x="1518986" y="1625359"/>
                    <a:pt x="1608040" y="1542253"/>
                  </a:cubicBezTo>
                  <a:cubicBezTo>
                    <a:pt x="1698553" y="1458219"/>
                    <a:pt x="1767473" y="1361730"/>
                    <a:pt x="1812848" y="1255446"/>
                  </a:cubicBezTo>
                  <a:cubicBezTo>
                    <a:pt x="1858223" y="1149162"/>
                    <a:pt x="1881295" y="1030264"/>
                    <a:pt x="1881493" y="901927"/>
                  </a:cubicBezTo>
                  <a:cubicBezTo>
                    <a:pt x="1881689" y="773590"/>
                    <a:pt x="1859268" y="654358"/>
                    <a:pt x="1814643" y="547443"/>
                  </a:cubicBezTo>
                  <a:close/>
                  <a:moveTo>
                    <a:pt x="1417982" y="1364193"/>
                  </a:moveTo>
                  <a:cubicBezTo>
                    <a:pt x="1354130" y="1426450"/>
                    <a:pt x="1281404" y="1473749"/>
                    <a:pt x="1201815" y="1504808"/>
                  </a:cubicBezTo>
                  <a:cubicBezTo>
                    <a:pt x="1122562" y="1535730"/>
                    <a:pt x="1034198" y="1551398"/>
                    <a:pt x="939288" y="1551398"/>
                  </a:cubicBezTo>
                  <a:lnTo>
                    <a:pt x="937947" y="1551398"/>
                  </a:lnTo>
                  <a:cubicBezTo>
                    <a:pt x="842898" y="1551240"/>
                    <a:pt x="754554" y="1535631"/>
                    <a:pt x="675675" y="1504907"/>
                  </a:cubicBezTo>
                  <a:cubicBezTo>
                    <a:pt x="596797" y="1474183"/>
                    <a:pt x="524702" y="1427653"/>
                    <a:pt x="461638" y="1366420"/>
                  </a:cubicBezTo>
                  <a:cubicBezTo>
                    <a:pt x="398575" y="1305188"/>
                    <a:pt x="350735" y="1235364"/>
                    <a:pt x="319322" y="1158779"/>
                  </a:cubicBezTo>
                  <a:cubicBezTo>
                    <a:pt x="287908" y="1082195"/>
                    <a:pt x="271995" y="996584"/>
                    <a:pt x="272172" y="904411"/>
                  </a:cubicBezTo>
                  <a:cubicBezTo>
                    <a:pt x="272310" y="809320"/>
                    <a:pt x="288401" y="721581"/>
                    <a:pt x="319972" y="643598"/>
                  </a:cubicBezTo>
                  <a:cubicBezTo>
                    <a:pt x="351544" y="565614"/>
                    <a:pt x="399462" y="495257"/>
                    <a:pt x="462467" y="434281"/>
                  </a:cubicBezTo>
                  <a:cubicBezTo>
                    <a:pt x="524288" y="374026"/>
                    <a:pt x="597842" y="327122"/>
                    <a:pt x="678574" y="296484"/>
                  </a:cubicBezTo>
                  <a:cubicBezTo>
                    <a:pt x="758656" y="266154"/>
                    <a:pt x="848656" y="250782"/>
                    <a:pt x="946071" y="250782"/>
                  </a:cubicBezTo>
                  <a:lnTo>
                    <a:pt x="947491" y="250782"/>
                  </a:lnTo>
                  <a:cubicBezTo>
                    <a:pt x="1040469" y="250920"/>
                    <a:pt x="1127314" y="266706"/>
                    <a:pt x="1205621" y="297706"/>
                  </a:cubicBezTo>
                  <a:cubicBezTo>
                    <a:pt x="1283928" y="328706"/>
                    <a:pt x="1355846" y="375749"/>
                    <a:pt x="1419520" y="437631"/>
                  </a:cubicBezTo>
                  <a:cubicBezTo>
                    <a:pt x="1483195" y="499514"/>
                    <a:pt x="1531488" y="569417"/>
                    <a:pt x="1563217" y="645470"/>
                  </a:cubicBezTo>
                  <a:cubicBezTo>
                    <a:pt x="1594946" y="721522"/>
                    <a:pt x="1610998" y="806069"/>
                    <a:pt x="1610860" y="896547"/>
                  </a:cubicBezTo>
                  <a:cubicBezTo>
                    <a:pt x="1610919" y="940365"/>
                    <a:pt x="1607054" y="984099"/>
                    <a:pt x="1599324" y="1027229"/>
                  </a:cubicBezTo>
                  <a:cubicBezTo>
                    <a:pt x="1575621" y="1156532"/>
                    <a:pt x="1514628" y="1269911"/>
                    <a:pt x="1417982" y="1364193"/>
                  </a:cubicBezTo>
                  <a:close/>
                </a:path>
              </a:pathLst>
            </a:custGeom>
            <a:grpFill/>
            <a:ln w="19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 14">
              <a:extLst>
                <a:ext uri="{FF2B5EF4-FFF2-40B4-BE49-F238E27FC236}">
                  <a16:creationId xmlns:a16="http://schemas.microsoft.com/office/drawing/2014/main" id="{381AF05A-3BBF-9E12-E27A-4FCA9CAD6E1E}"/>
                </a:ext>
              </a:extLst>
            </p:cNvPr>
            <p:cNvSpPr/>
            <p:nvPr/>
          </p:nvSpPr>
          <p:spPr>
            <a:xfrm>
              <a:off x="469958" y="1647414"/>
              <a:ext cx="1719691" cy="1847802"/>
            </a:xfrm>
            <a:custGeom>
              <a:avLst/>
              <a:gdLst>
                <a:gd name="connsiteX0" fmla="*/ 0 w 1719691"/>
                <a:gd name="connsiteY0" fmla="*/ 0 h 1847802"/>
                <a:gd name="connsiteX1" fmla="*/ 0 w 1719691"/>
                <a:gd name="connsiteY1" fmla="*/ 1794395 h 1847802"/>
                <a:gd name="connsiteX2" fmla="*/ 277515 w 1719691"/>
                <a:gd name="connsiteY2" fmla="*/ 1794395 h 1847802"/>
                <a:gd name="connsiteX3" fmla="*/ 277534 w 1719691"/>
                <a:gd name="connsiteY3" fmla="*/ 607611 h 1847802"/>
                <a:gd name="connsiteX4" fmla="*/ 1707485 w 1719691"/>
                <a:gd name="connsiteY4" fmla="*/ 1837299 h 1847802"/>
                <a:gd name="connsiteX5" fmla="*/ 1719691 w 1719691"/>
                <a:gd name="connsiteY5" fmla="*/ 1847803 h 1847802"/>
                <a:gd name="connsiteX6" fmla="*/ 1719691 w 1719691"/>
                <a:gd name="connsiteY6" fmla="*/ 1476350 h 1847802"/>
                <a:gd name="connsiteX7" fmla="*/ 0 w 1719691"/>
                <a:gd name="connsiteY7" fmla="*/ 0 h 1847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19691" h="1847802">
                  <a:moveTo>
                    <a:pt x="0" y="0"/>
                  </a:moveTo>
                  <a:lnTo>
                    <a:pt x="0" y="1794395"/>
                  </a:lnTo>
                  <a:lnTo>
                    <a:pt x="277515" y="1794395"/>
                  </a:lnTo>
                  <a:lnTo>
                    <a:pt x="277534" y="607611"/>
                  </a:lnTo>
                  <a:lnTo>
                    <a:pt x="1707485" y="1837299"/>
                  </a:lnTo>
                  <a:lnTo>
                    <a:pt x="1719691" y="1847803"/>
                  </a:lnTo>
                  <a:lnTo>
                    <a:pt x="1719691" y="147635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9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115654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Blue gree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ground pattern&#10;&#10;Description automatically generated">
            <a:extLst>
              <a:ext uri="{FF2B5EF4-FFF2-40B4-BE49-F238E27FC236}">
                <a16:creationId xmlns:a16="http://schemas.microsoft.com/office/drawing/2014/main" id="{3A71822B-C712-A4E6-919B-405BA7F21A5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0"/>
            <a:ext cx="9144000" cy="5143500"/>
          </a:xfrm>
          <a:prstGeom prst="rect">
            <a:avLst/>
          </a:prstGeom>
        </p:spPr>
      </p:pic>
      <p:grpSp>
        <p:nvGrpSpPr>
          <p:cNvPr id="3" name="Graphic 3">
            <a:extLst>
              <a:ext uri="{FF2B5EF4-FFF2-40B4-BE49-F238E27FC236}">
                <a16:creationId xmlns:a16="http://schemas.microsoft.com/office/drawing/2014/main" id="{18C5C881-6232-BFA7-567B-082B9812798D}"/>
              </a:ext>
            </a:extLst>
          </p:cNvPr>
          <p:cNvGrpSpPr/>
          <p:nvPr userDrawn="1"/>
        </p:nvGrpSpPr>
        <p:grpSpPr>
          <a:xfrm>
            <a:off x="1833317" y="1954988"/>
            <a:ext cx="5477366" cy="1233523"/>
            <a:chOff x="469958" y="1647414"/>
            <a:chExt cx="8205029" cy="1847802"/>
          </a:xfrm>
          <a:solidFill>
            <a:schemeClr val="bg1"/>
          </a:solidFill>
        </p:grpSpPr>
        <p:sp>
          <p:nvSpPr>
            <p:cNvPr id="4" name="Freeform 10">
              <a:extLst>
                <a:ext uri="{FF2B5EF4-FFF2-40B4-BE49-F238E27FC236}">
                  <a16:creationId xmlns:a16="http://schemas.microsoft.com/office/drawing/2014/main" id="{AA7B1468-DC70-C7CA-C73C-813D9CB25BFA}"/>
                </a:ext>
              </a:extLst>
            </p:cNvPr>
            <p:cNvSpPr/>
            <p:nvPr/>
          </p:nvSpPr>
          <p:spPr>
            <a:xfrm>
              <a:off x="6648498" y="1648478"/>
              <a:ext cx="2026489" cy="1793370"/>
            </a:xfrm>
            <a:custGeom>
              <a:avLst/>
              <a:gdLst>
                <a:gd name="connsiteX0" fmla="*/ 1019683 w 2026489"/>
                <a:gd name="connsiteY0" fmla="*/ 11431 h 1793370"/>
                <a:gd name="connsiteX1" fmla="*/ 1013215 w 2026489"/>
                <a:gd name="connsiteY1" fmla="*/ 0 h 1793370"/>
                <a:gd name="connsiteX2" fmla="*/ 864805 w 2026489"/>
                <a:gd name="connsiteY2" fmla="*/ 264656 h 1793370"/>
                <a:gd name="connsiteX3" fmla="*/ 1366453 w 2026489"/>
                <a:gd name="connsiteY3" fmla="*/ 1150009 h 1793370"/>
                <a:gd name="connsiteX4" fmla="*/ 362940 w 2026489"/>
                <a:gd name="connsiteY4" fmla="*/ 1150009 h 1793370"/>
                <a:gd name="connsiteX5" fmla="*/ 0 w 2026489"/>
                <a:gd name="connsiteY5" fmla="*/ 1793331 h 1793370"/>
                <a:gd name="connsiteX6" fmla="*/ 299127 w 2026489"/>
                <a:gd name="connsiteY6" fmla="*/ 1793370 h 1793370"/>
                <a:gd name="connsiteX7" fmla="*/ 517917 w 2026489"/>
                <a:gd name="connsiteY7" fmla="*/ 1406250 h 1793370"/>
                <a:gd name="connsiteX8" fmla="*/ 1508375 w 2026489"/>
                <a:gd name="connsiteY8" fmla="*/ 1406250 h 1793370"/>
                <a:gd name="connsiteX9" fmla="*/ 1727480 w 2026489"/>
                <a:gd name="connsiteY9" fmla="*/ 1793370 h 1793370"/>
                <a:gd name="connsiteX10" fmla="*/ 2026490 w 2026489"/>
                <a:gd name="connsiteY10" fmla="*/ 1793331 h 1793370"/>
                <a:gd name="connsiteX11" fmla="*/ 1019683 w 2026489"/>
                <a:gd name="connsiteY11" fmla="*/ 11431 h 1793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26489" h="1793370">
                  <a:moveTo>
                    <a:pt x="1019683" y="11431"/>
                  </a:moveTo>
                  <a:lnTo>
                    <a:pt x="1013215" y="0"/>
                  </a:lnTo>
                  <a:lnTo>
                    <a:pt x="864805" y="264656"/>
                  </a:lnTo>
                  <a:lnTo>
                    <a:pt x="1366453" y="1150009"/>
                  </a:lnTo>
                  <a:lnTo>
                    <a:pt x="362940" y="1150009"/>
                  </a:lnTo>
                  <a:lnTo>
                    <a:pt x="0" y="1793331"/>
                  </a:lnTo>
                  <a:lnTo>
                    <a:pt x="299127" y="1793370"/>
                  </a:lnTo>
                  <a:lnTo>
                    <a:pt x="517917" y="1406250"/>
                  </a:lnTo>
                  <a:lnTo>
                    <a:pt x="1508375" y="1406250"/>
                  </a:lnTo>
                  <a:lnTo>
                    <a:pt x="1727480" y="1793370"/>
                  </a:lnTo>
                  <a:lnTo>
                    <a:pt x="2026490" y="1793331"/>
                  </a:lnTo>
                  <a:lnTo>
                    <a:pt x="1019683" y="11431"/>
                  </a:lnTo>
                  <a:close/>
                </a:path>
              </a:pathLst>
            </a:custGeom>
            <a:grpFill/>
            <a:ln w="19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 11">
              <a:extLst>
                <a:ext uri="{FF2B5EF4-FFF2-40B4-BE49-F238E27FC236}">
                  <a16:creationId xmlns:a16="http://schemas.microsoft.com/office/drawing/2014/main" id="{451A4F75-E5F2-1670-B856-0C50A096182E}"/>
                </a:ext>
              </a:extLst>
            </p:cNvPr>
            <p:cNvSpPr/>
            <p:nvPr/>
          </p:nvSpPr>
          <p:spPr>
            <a:xfrm>
              <a:off x="6141802" y="1706399"/>
              <a:ext cx="271953" cy="1735409"/>
            </a:xfrm>
            <a:custGeom>
              <a:avLst/>
              <a:gdLst>
                <a:gd name="connsiteX0" fmla="*/ 39 w 271953"/>
                <a:gd name="connsiteY0" fmla="*/ 0 h 1735409"/>
                <a:gd name="connsiteX1" fmla="*/ 0 w 271953"/>
                <a:gd name="connsiteY1" fmla="*/ 1735409 h 1735409"/>
                <a:gd name="connsiteX2" fmla="*/ 271934 w 271953"/>
                <a:gd name="connsiteY2" fmla="*/ 1735409 h 1735409"/>
                <a:gd name="connsiteX3" fmla="*/ 271953 w 271953"/>
                <a:gd name="connsiteY3" fmla="*/ 218776 h 1735409"/>
                <a:gd name="connsiteX4" fmla="*/ 271953 w 271953"/>
                <a:gd name="connsiteY4" fmla="*/ 0 h 1735409"/>
                <a:gd name="connsiteX5" fmla="*/ 39 w 271953"/>
                <a:gd name="connsiteY5" fmla="*/ 0 h 1735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1953" h="1735409">
                  <a:moveTo>
                    <a:pt x="39" y="0"/>
                  </a:moveTo>
                  <a:lnTo>
                    <a:pt x="0" y="1735409"/>
                  </a:lnTo>
                  <a:lnTo>
                    <a:pt x="271934" y="1735409"/>
                  </a:lnTo>
                  <a:lnTo>
                    <a:pt x="271953" y="218776"/>
                  </a:lnTo>
                  <a:lnTo>
                    <a:pt x="271953" y="0"/>
                  </a:lnTo>
                  <a:lnTo>
                    <a:pt x="39" y="0"/>
                  </a:lnTo>
                  <a:close/>
                </a:path>
              </a:pathLst>
            </a:custGeom>
            <a:grpFill/>
            <a:ln w="19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 12">
              <a:extLst>
                <a:ext uri="{FF2B5EF4-FFF2-40B4-BE49-F238E27FC236}">
                  <a16:creationId xmlns:a16="http://schemas.microsoft.com/office/drawing/2014/main" id="{6ABA3F79-83E7-60E8-D5C5-3BAA4DCFD3E9}"/>
                </a:ext>
              </a:extLst>
            </p:cNvPr>
            <p:cNvSpPr/>
            <p:nvPr/>
          </p:nvSpPr>
          <p:spPr>
            <a:xfrm>
              <a:off x="4382809" y="1706399"/>
              <a:ext cx="1429220" cy="1735409"/>
            </a:xfrm>
            <a:custGeom>
              <a:avLst/>
              <a:gdLst>
                <a:gd name="connsiteX0" fmla="*/ 403030 w 1429220"/>
                <a:gd name="connsiteY0" fmla="*/ 867715 h 1735409"/>
                <a:gd name="connsiteX1" fmla="*/ 1429102 w 1429220"/>
                <a:gd name="connsiteY1" fmla="*/ 0 h 1735409"/>
                <a:gd name="connsiteX2" fmla="*/ 1026072 w 1429220"/>
                <a:gd name="connsiteY2" fmla="*/ 0 h 1735409"/>
                <a:gd name="connsiteX3" fmla="*/ 6665 w 1429220"/>
                <a:gd name="connsiteY3" fmla="*/ 862058 h 1735409"/>
                <a:gd name="connsiteX4" fmla="*/ 0 w 1429220"/>
                <a:gd name="connsiteY4" fmla="*/ 867715 h 1735409"/>
                <a:gd name="connsiteX5" fmla="*/ 1024022 w 1429220"/>
                <a:gd name="connsiteY5" fmla="*/ 1733655 h 1735409"/>
                <a:gd name="connsiteX6" fmla="*/ 1026072 w 1429220"/>
                <a:gd name="connsiteY6" fmla="*/ 1735409 h 1735409"/>
                <a:gd name="connsiteX7" fmla="*/ 1429221 w 1429220"/>
                <a:gd name="connsiteY7" fmla="*/ 1735409 h 1735409"/>
                <a:gd name="connsiteX8" fmla="*/ 403030 w 1429220"/>
                <a:gd name="connsiteY8" fmla="*/ 867715 h 1735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29220" h="1735409">
                  <a:moveTo>
                    <a:pt x="403030" y="867715"/>
                  </a:moveTo>
                  <a:lnTo>
                    <a:pt x="1429102" y="0"/>
                  </a:lnTo>
                  <a:lnTo>
                    <a:pt x="1026072" y="0"/>
                  </a:lnTo>
                  <a:lnTo>
                    <a:pt x="6665" y="862058"/>
                  </a:lnTo>
                  <a:lnTo>
                    <a:pt x="0" y="867715"/>
                  </a:lnTo>
                  <a:lnTo>
                    <a:pt x="1024022" y="1733655"/>
                  </a:lnTo>
                  <a:lnTo>
                    <a:pt x="1026072" y="1735409"/>
                  </a:lnTo>
                  <a:lnTo>
                    <a:pt x="1429221" y="1735409"/>
                  </a:lnTo>
                  <a:lnTo>
                    <a:pt x="403030" y="867715"/>
                  </a:lnTo>
                  <a:close/>
                </a:path>
              </a:pathLst>
            </a:custGeom>
            <a:grpFill/>
            <a:ln w="19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 13">
              <a:extLst>
                <a:ext uri="{FF2B5EF4-FFF2-40B4-BE49-F238E27FC236}">
                  <a16:creationId xmlns:a16="http://schemas.microsoft.com/office/drawing/2014/main" id="{5E73BD87-4A2E-6EF3-00CD-BDB814E3B471}"/>
                </a:ext>
              </a:extLst>
            </p:cNvPr>
            <p:cNvSpPr/>
            <p:nvPr/>
          </p:nvSpPr>
          <p:spPr>
            <a:xfrm>
              <a:off x="2295838" y="1674374"/>
              <a:ext cx="1881493" cy="1794690"/>
            </a:xfrm>
            <a:custGeom>
              <a:avLst/>
              <a:gdLst>
                <a:gd name="connsiteX0" fmla="*/ 1814643 w 1881493"/>
                <a:gd name="connsiteY0" fmla="*/ 547443 h 1794690"/>
                <a:gd name="connsiteX1" fmla="*/ 1612674 w 1881493"/>
                <a:gd name="connsiteY1" fmla="*/ 257739 h 1794690"/>
                <a:gd name="connsiteX2" fmla="*/ 1309110 w 1881493"/>
                <a:gd name="connsiteY2" fmla="*/ 64720 h 1794690"/>
                <a:gd name="connsiteX3" fmla="*/ 937848 w 1881493"/>
                <a:gd name="connsiteY3" fmla="*/ 0 h 1794690"/>
                <a:gd name="connsiteX4" fmla="*/ 935876 w 1881493"/>
                <a:gd name="connsiteY4" fmla="*/ 0 h 1794690"/>
                <a:gd name="connsiteX5" fmla="*/ 567434 w 1881493"/>
                <a:gd name="connsiteY5" fmla="*/ 63577 h 1794690"/>
                <a:gd name="connsiteX6" fmla="*/ 266532 w 1881493"/>
                <a:gd name="connsiteY6" fmla="*/ 255669 h 1794690"/>
                <a:gd name="connsiteX7" fmla="*/ 66910 w 1881493"/>
                <a:gd name="connsiteY7" fmla="*/ 546044 h 1794690"/>
                <a:gd name="connsiteX8" fmla="*/ 1 w 1881493"/>
                <a:gd name="connsiteY8" fmla="*/ 903997 h 1794690"/>
                <a:gd name="connsiteX9" fmla="*/ 65352 w 1881493"/>
                <a:gd name="connsiteY9" fmla="*/ 1253928 h 1794690"/>
                <a:gd name="connsiteX10" fmla="*/ 262687 w 1881493"/>
                <a:gd name="connsiteY10" fmla="*/ 1540085 h 1794690"/>
                <a:gd name="connsiteX11" fmla="*/ 559113 w 1881493"/>
                <a:gd name="connsiteY11" fmla="*/ 1730758 h 1794690"/>
                <a:gd name="connsiteX12" fmla="*/ 921382 w 1881493"/>
                <a:gd name="connsiteY12" fmla="*/ 1794691 h 1794690"/>
                <a:gd name="connsiteX13" fmla="*/ 923354 w 1881493"/>
                <a:gd name="connsiteY13" fmla="*/ 1794691 h 1794690"/>
                <a:gd name="connsiteX14" fmla="*/ 1299861 w 1881493"/>
                <a:gd name="connsiteY14" fmla="*/ 1731941 h 1794690"/>
                <a:gd name="connsiteX15" fmla="*/ 1608040 w 1881493"/>
                <a:gd name="connsiteY15" fmla="*/ 1542253 h 1794690"/>
                <a:gd name="connsiteX16" fmla="*/ 1812848 w 1881493"/>
                <a:gd name="connsiteY16" fmla="*/ 1255446 h 1794690"/>
                <a:gd name="connsiteX17" fmla="*/ 1881493 w 1881493"/>
                <a:gd name="connsiteY17" fmla="*/ 901927 h 1794690"/>
                <a:gd name="connsiteX18" fmla="*/ 1814643 w 1881493"/>
                <a:gd name="connsiteY18" fmla="*/ 547443 h 1794690"/>
                <a:gd name="connsiteX19" fmla="*/ 1417982 w 1881493"/>
                <a:gd name="connsiteY19" fmla="*/ 1364193 h 1794690"/>
                <a:gd name="connsiteX20" fmla="*/ 1201815 w 1881493"/>
                <a:gd name="connsiteY20" fmla="*/ 1504808 h 1794690"/>
                <a:gd name="connsiteX21" fmla="*/ 939288 w 1881493"/>
                <a:gd name="connsiteY21" fmla="*/ 1551398 h 1794690"/>
                <a:gd name="connsiteX22" fmla="*/ 937947 w 1881493"/>
                <a:gd name="connsiteY22" fmla="*/ 1551398 h 1794690"/>
                <a:gd name="connsiteX23" fmla="*/ 675675 w 1881493"/>
                <a:gd name="connsiteY23" fmla="*/ 1504907 h 1794690"/>
                <a:gd name="connsiteX24" fmla="*/ 461638 w 1881493"/>
                <a:gd name="connsiteY24" fmla="*/ 1366420 h 1794690"/>
                <a:gd name="connsiteX25" fmla="*/ 319322 w 1881493"/>
                <a:gd name="connsiteY25" fmla="*/ 1158779 h 1794690"/>
                <a:gd name="connsiteX26" fmla="*/ 272172 w 1881493"/>
                <a:gd name="connsiteY26" fmla="*/ 904411 h 1794690"/>
                <a:gd name="connsiteX27" fmla="*/ 319972 w 1881493"/>
                <a:gd name="connsiteY27" fmla="*/ 643598 h 1794690"/>
                <a:gd name="connsiteX28" fmla="*/ 462467 w 1881493"/>
                <a:gd name="connsiteY28" fmla="*/ 434281 h 1794690"/>
                <a:gd name="connsiteX29" fmla="*/ 678574 w 1881493"/>
                <a:gd name="connsiteY29" fmla="*/ 296484 h 1794690"/>
                <a:gd name="connsiteX30" fmla="*/ 946071 w 1881493"/>
                <a:gd name="connsiteY30" fmla="*/ 250782 h 1794690"/>
                <a:gd name="connsiteX31" fmla="*/ 947491 w 1881493"/>
                <a:gd name="connsiteY31" fmla="*/ 250782 h 1794690"/>
                <a:gd name="connsiteX32" fmla="*/ 1205621 w 1881493"/>
                <a:gd name="connsiteY32" fmla="*/ 297706 h 1794690"/>
                <a:gd name="connsiteX33" fmla="*/ 1419520 w 1881493"/>
                <a:gd name="connsiteY33" fmla="*/ 437631 h 1794690"/>
                <a:gd name="connsiteX34" fmla="*/ 1563217 w 1881493"/>
                <a:gd name="connsiteY34" fmla="*/ 645470 h 1794690"/>
                <a:gd name="connsiteX35" fmla="*/ 1610860 w 1881493"/>
                <a:gd name="connsiteY35" fmla="*/ 896547 h 1794690"/>
                <a:gd name="connsiteX36" fmla="*/ 1599324 w 1881493"/>
                <a:gd name="connsiteY36" fmla="*/ 1027229 h 1794690"/>
                <a:gd name="connsiteX37" fmla="*/ 1417982 w 1881493"/>
                <a:gd name="connsiteY37" fmla="*/ 1364193 h 1794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881493" h="1794690">
                  <a:moveTo>
                    <a:pt x="1814643" y="547443"/>
                  </a:moveTo>
                  <a:cubicBezTo>
                    <a:pt x="1769998" y="440528"/>
                    <a:pt x="1702043" y="343054"/>
                    <a:pt x="1612674" y="257739"/>
                  </a:cubicBezTo>
                  <a:cubicBezTo>
                    <a:pt x="1523305" y="172423"/>
                    <a:pt x="1421137" y="107486"/>
                    <a:pt x="1309110" y="64720"/>
                  </a:cubicBezTo>
                  <a:cubicBezTo>
                    <a:pt x="1197083" y="21954"/>
                    <a:pt x="1072277" y="197"/>
                    <a:pt x="937848" y="0"/>
                  </a:cubicBezTo>
                  <a:lnTo>
                    <a:pt x="935876" y="0"/>
                  </a:lnTo>
                  <a:cubicBezTo>
                    <a:pt x="802216" y="0"/>
                    <a:pt x="678258" y="21383"/>
                    <a:pt x="567434" y="63577"/>
                  </a:cubicBezTo>
                  <a:cubicBezTo>
                    <a:pt x="455979" y="106008"/>
                    <a:pt x="354738" y="170630"/>
                    <a:pt x="266532" y="255669"/>
                  </a:cubicBezTo>
                  <a:cubicBezTo>
                    <a:pt x="178326" y="340708"/>
                    <a:pt x="111121" y="438420"/>
                    <a:pt x="66910" y="546044"/>
                  </a:cubicBezTo>
                  <a:cubicBezTo>
                    <a:pt x="22699" y="653668"/>
                    <a:pt x="198" y="774024"/>
                    <a:pt x="1" y="903997"/>
                  </a:cubicBezTo>
                  <a:cubicBezTo>
                    <a:pt x="-196" y="1030659"/>
                    <a:pt x="21693" y="1148373"/>
                    <a:pt x="65352" y="1253928"/>
                  </a:cubicBezTo>
                  <a:cubicBezTo>
                    <a:pt x="109012" y="1359483"/>
                    <a:pt x="175349" y="1455795"/>
                    <a:pt x="262687" y="1540085"/>
                  </a:cubicBezTo>
                  <a:cubicBezTo>
                    <a:pt x="350025" y="1624376"/>
                    <a:pt x="449747" y="1688505"/>
                    <a:pt x="559113" y="1730758"/>
                  </a:cubicBezTo>
                  <a:cubicBezTo>
                    <a:pt x="668478" y="1773012"/>
                    <a:pt x="790266" y="1794493"/>
                    <a:pt x="921382" y="1794691"/>
                  </a:cubicBezTo>
                  <a:lnTo>
                    <a:pt x="923354" y="1794691"/>
                  </a:lnTo>
                  <a:cubicBezTo>
                    <a:pt x="1059834" y="1794691"/>
                    <a:pt x="1186513" y="1773583"/>
                    <a:pt x="1299861" y="1731941"/>
                  </a:cubicBezTo>
                  <a:cubicBezTo>
                    <a:pt x="1414196" y="1689845"/>
                    <a:pt x="1518986" y="1625359"/>
                    <a:pt x="1608040" y="1542253"/>
                  </a:cubicBezTo>
                  <a:cubicBezTo>
                    <a:pt x="1698553" y="1458219"/>
                    <a:pt x="1767473" y="1361730"/>
                    <a:pt x="1812848" y="1255446"/>
                  </a:cubicBezTo>
                  <a:cubicBezTo>
                    <a:pt x="1858223" y="1149162"/>
                    <a:pt x="1881295" y="1030264"/>
                    <a:pt x="1881493" y="901927"/>
                  </a:cubicBezTo>
                  <a:cubicBezTo>
                    <a:pt x="1881689" y="773590"/>
                    <a:pt x="1859268" y="654358"/>
                    <a:pt x="1814643" y="547443"/>
                  </a:cubicBezTo>
                  <a:close/>
                  <a:moveTo>
                    <a:pt x="1417982" y="1364193"/>
                  </a:moveTo>
                  <a:cubicBezTo>
                    <a:pt x="1354130" y="1426450"/>
                    <a:pt x="1281404" y="1473749"/>
                    <a:pt x="1201815" y="1504808"/>
                  </a:cubicBezTo>
                  <a:cubicBezTo>
                    <a:pt x="1122562" y="1535730"/>
                    <a:pt x="1034198" y="1551398"/>
                    <a:pt x="939288" y="1551398"/>
                  </a:cubicBezTo>
                  <a:lnTo>
                    <a:pt x="937947" y="1551398"/>
                  </a:lnTo>
                  <a:cubicBezTo>
                    <a:pt x="842898" y="1551240"/>
                    <a:pt x="754554" y="1535631"/>
                    <a:pt x="675675" y="1504907"/>
                  </a:cubicBezTo>
                  <a:cubicBezTo>
                    <a:pt x="596797" y="1474183"/>
                    <a:pt x="524702" y="1427653"/>
                    <a:pt x="461638" y="1366420"/>
                  </a:cubicBezTo>
                  <a:cubicBezTo>
                    <a:pt x="398575" y="1305188"/>
                    <a:pt x="350735" y="1235364"/>
                    <a:pt x="319322" y="1158779"/>
                  </a:cubicBezTo>
                  <a:cubicBezTo>
                    <a:pt x="287908" y="1082195"/>
                    <a:pt x="271995" y="996584"/>
                    <a:pt x="272172" y="904411"/>
                  </a:cubicBezTo>
                  <a:cubicBezTo>
                    <a:pt x="272310" y="809320"/>
                    <a:pt x="288401" y="721581"/>
                    <a:pt x="319972" y="643598"/>
                  </a:cubicBezTo>
                  <a:cubicBezTo>
                    <a:pt x="351544" y="565614"/>
                    <a:pt x="399462" y="495257"/>
                    <a:pt x="462467" y="434281"/>
                  </a:cubicBezTo>
                  <a:cubicBezTo>
                    <a:pt x="524288" y="374026"/>
                    <a:pt x="597842" y="327122"/>
                    <a:pt x="678574" y="296484"/>
                  </a:cubicBezTo>
                  <a:cubicBezTo>
                    <a:pt x="758656" y="266154"/>
                    <a:pt x="848656" y="250782"/>
                    <a:pt x="946071" y="250782"/>
                  </a:cubicBezTo>
                  <a:lnTo>
                    <a:pt x="947491" y="250782"/>
                  </a:lnTo>
                  <a:cubicBezTo>
                    <a:pt x="1040469" y="250920"/>
                    <a:pt x="1127314" y="266706"/>
                    <a:pt x="1205621" y="297706"/>
                  </a:cubicBezTo>
                  <a:cubicBezTo>
                    <a:pt x="1283928" y="328706"/>
                    <a:pt x="1355846" y="375749"/>
                    <a:pt x="1419520" y="437631"/>
                  </a:cubicBezTo>
                  <a:cubicBezTo>
                    <a:pt x="1483195" y="499514"/>
                    <a:pt x="1531488" y="569417"/>
                    <a:pt x="1563217" y="645470"/>
                  </a:cubicBezTo>
                  <a:cubicBezTo>
                    <a:pt x="1594946" y="721522"/>
                    <a:pt x="1610998" y="806069"/>
                    <a:pt x="1610860" y="896547"/>
                  </a:cubicBezTo>
                  <a:cubicBezTo>
                    <a:pt x="1610919" y="940365"/>
                    <a:pt x="1607054" y="984099"/>
                    <a:pt x="1599324" y="1027229"/>
                  </a:cubicBezTo>
                  <a:cubicBezTo>
                    <a:pt x="1575621" y="1156532"/>
                    <a:pt x="1514628" y="1269911"/>
                    <a:pt x="1417982" y="1364193"/>
                  </a:cubicBezTo>
                  <a:close/>
                </a:path>
              </a:pathLst>
            </a:custGeom>
            <a:grpFill/>
            <a:ln w="19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 14">
              <a:extLst>
                <a:ext uri="{FF2B5EF4-FFF2-40B4-BE49-F238E27FC236}">
                  <a16:creationId xmlns:a16="http://schemas.microsoft.com/office/drawing/2014/main" id="{381AF05A-3BBF-9E12-E27A-4FCA9CAD6E1E}"/>
                </a:ext>
              </a:extLst>
            </p:cNvPr>
            <p:cNvSpPr/>
            <p:nvPr/>
          </p:nvSpPr>
          <p:spPr>
            <a:xfrm>
              <a:off x="469958" y="1647414"/>
              <a:ext cx="1719691" cy="1847802"/>
            </a:xfrm>
            <a:custGeom>
              <a:avLst/>
              <a:gdLst>
                <a:gd name="connsiteX0" fmla="*/ 0 w 1719691"/>
                <a:gd name="connsiteY0" fmla="*/ 0 h 1847802"/>
                <a:gd name="connsiteX1" fmla="*/ 0 w 1719691"/>
                <a:gd name="connsiteY1" fmla="*/ 1794395 h 1847802"/>
                <a:gd name="connsiteX2" fmla="*/ 277515 w 1719691"/>
                <a:gd name="connsiteY2" fmla="*/ 1794395 h 1847802"/>
                <a:gd name="connsiteX3" fmla="*/ 277534 w 1719691"/>
                <a:gd name="connsiteY3" fmla="*/ 607611 h 1847802"/>
                <a:gd name="connsiteX4" fmla="*/ 1707485 w 1719691"/>
                <a:gd name="connsiteY4" fmla="*/ 1837299 h 1847802"/>
                <a:gd name="connsiteX5" fmla="*/ 1719691 w 1719691"/>
                <a:gd name="connsiteY5" fmla="*/ 1847803 h 1847802"/>
                <a:gd name="connsiteX6" fmla="*/ 1719691 w 1719691"/>
                <a:gd name="connsiteY6" fmla="*/ 1476350 h 1847802"/>
                <a:gd name="connsiteX7" fmla="*/ 0 w 1719691"/>
                <a:gd name="connsiteY7" fmla="*/ 0 h 1847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19691" h="1847802">
                  <a:moveTo>
                    <a:pt x="0" y="0"/>
                  </a:moveTo>
                  <a:lnTo>
                    <a:pt x="0" y="1794395"/>
                  </a:lnTo>
                  <a:lnTo>
                    <a:pt x="277515" y="1794395"/>
                  </a:lnTo>
                  <a:lnTo>
                    <a:pt x="277534" y="607611"/>
                  </a:lnTo>
                  <a:lnTo>
                    <a:pt x="1707485" y="1837299"/>
                  </a:lnTo>
                  <a:lnTo>
                    <a:pt x="1719691" y="1847803"/>
                  </a:lnTo>
                  <a:lnTo>
                    <a:pt x="1719691" y="147635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9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289778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ground pattern&#10;&#10;Description automatically generated">
            <a:extLst>
              <a:ext uri="{FF2B5EF4-FFF2-40B4-BE49-F238E27FC236}">
                <a16:creationId xmlns:a16="http://schemas.microsoft.com/office/drawing/2014/main" id="{408FFEE3-9429-FB20-94DA-036B3BA28AF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0"/>
            <a:ext cx="9144000" cy="5143500"/>
          </a:xfrm>
          <a:prstGeom prst="rect">
            <a:avLst/>
          </a:prstGeom>
        </p:spPr>
      </p:pic>
      <p:grpSp>
        <p:nvGrpSpPr>
          <p:cNvPr id="3" name="Graphic 3">
            <a:extLst>
              <a:ext uri="{FF2B5EF4-FFF2-40B4-BE49-F238E27FC236}">
                <a16:creationId xmlns:a16="http://schemas.microsoft.com/office/drawing/2014/main" id="{18C5C881-6232-BFA7-567B-082B9812798D}"/>
              </a:ext>
            </a:extLst>
          </p:cNvPr>
          <p:cNvGrpSpPr/>
          <p:nvPr userDrawn="1"/>
        </p:nvGrpSpPr>
        <p:grpSpPr>
          <a:xfrm>
            <a:off x="1833317" y="1954988"/>
            <a:ext cx="5477366" cy="1233523"/>
            <a:chOff x="469958" y="1647414"/>
            <a:chExt cx="8205029" cy="1847802"/>
          </a:xfrm>
          <a:solidFill>
            <a:schemeClr val="bg1"/>
          </a:solidFill>
        </p:grpSpPr>
        <p:sp>
          <p:nvSpPr>
            <p:cNvPr id="4" name="Freeform 10">
              <a:extLst>
                <a:ext uri="{FF2B5EF4-FFF2-40B4-BE49-F238E27FC236}">
                  <a16:creationId xmlns:a16="http://schemas.microsoft.com/office/drawing/2014/main" id="{AA7B1468-DC70-C7CA-C73C-813D9CB25BFA}"/>
                </a:ext>
              </a:extLst>
            </p:cNvPr>
            <p:cNvSpPr/>
            <p:nvPr/>
          </p:nvSpPr>
          <p:spPr>
            <a:xfrm>
              <a:off x="6648498" y="1648478"/>
              <a:ext cx="2026489" cy="1793370"/>
            </a:xfrm>
            <a:custGeom>
              <a:avLst/>
              <a:gdLst>
                <a:gd name="connsiteX0" fmla="*/ 1019683 w 2026489"/>
                <a:gd name="connsiteY0" fmla="*/ 11431 h 1793370"/>
                <a:gd name="connsiteX1" fmla="*/ 1013215 w 2026489"/>
                <a:gd name="connsiteY1" fmla="*/ 0 h 1793370"/>
                <a:gd name="connsiteX2" fmla="*/ 864805 w 2026489"/>
                <a:gd name="connsiteY2" fmla="*/ 264656 h 1793370"/>
                <a:gd name="connsiteX3" fmla="*/ 1366453 w 2026489"/>
                <a:gd name="connsiteY3" fmla="*/ 1150009 h 1793370"/>
                <a:gd name="connsiteX4" fmla="*/ 362940 w 2026489"/>
                <a:gd name="connsiteY4" fmla="*/ 1150009 h 1793370"/>
                <a:gd name="connsiteX5" fmla="*/ 0 w 2026489"/>
                <a:gd name="connsiteY5" fmla="*/ 1793331 h 1793370"/>
                <a:gd name="connsiteX6" fmla="*/ 299127 w 2026489"/>
                <a:gd name="connsiteY6" fmla="*/ 1793370 h 1793370"/>
                <a:gd name="connsiteX7" fmla="*/ 517917 w 2026489"/>
                <a:gd name="connsiteY7" fmla="*/ 1406250 h 1793370"/>
                <a:gd name="connsiteX8" fmla="*/ 1508375 w 2026489"/>
                <a:gd name="connsiteY8" fmla="*/ 1406250 h 1793370"/>
                <a:gd name="connsiteX9" fmla="*/ 1727480 w 2026489"/>
                <a:gd name="connsiteY9" fmla="*/ 1793370 h 1793370"/>
                <a:gd name="connsiteX10" fmla="*/ 2026490 w 2026489"/>
                <a:gd name="connsiteY10" fmla="*/ 1793331 h 1793370"/>
                <a:gd name="connsiteX11" fmla="*/ 1019683 w 2026489"/>
                <a:gd name="connsiteY11" fmla="*/ 11431 h 1793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26489" h="1793370">
                  <a:moveTo>
                    <a:pt x="1019683" y="11431"/>
                  </a:moveTo>
                  <a:lnTo>
                    <a:pt x="1013215" y="0"/>
                  </a:lnTo>
                  <a:lnTo>
                    <a:pt x="864805" y="264656"/>
                  </a:lnTo>
                  <a:lnTo>
                    <a:pt x="1366453" y="1150009"/>
                  </a:lnTo>
                  <a:lnTo>
                    <a:pt x="362940" y="1150009"/>
                  </a:lnTo>
                  <a:lnTo>
                    <a:pt x="0" y="1793331"/>
                  </a:lnTo>
                  <a:lnTo>
                    <a:pt x="299127" y="1793370"/>
                  </a:lnTo>
                  <a:lnTo>
                    <a:pt x="517917" y="1406250"/>
                  </a:lnTo>
                  <a:lnTo>
                    <a:pt x="1508375" y="1406250"/>
                  </a:lnTo>
                  <a:lnTo>
                    <a:pt x="1727480" y="1793370"/>
                  </a:lnTo>
                  <a:lnTo>
                    <a:pt x="2026490" y="1793331"/>
                  </a:lnTo>
                  <a:lnTo>
                    <a:pt x="1019683" y="11431"/>
                  </a:lnTo>
                  <a:close/>
                </a:path>
              </a:pathLst>
            </a:custGeom>
            <a:grpFill/>
            <a:ln w="19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 11">
              <a:extLst>
                <a:ext uri="{FF2B5EF4-FFF2-40B4-BE49-F238E27FC236}">
                  <a16:creationId xmlns:a16="http://schemas.microsoft.com/office/drawing/2014/main" id="{451A4F75-E5F2-1670-B856-0C50A096182E}"/>
                </a:ext>
              </a:extLst>
            </p:cNvPr>
            <p:cNvSpPr/>
            <p:nvPr/>
          </p:nvSpPr>
          <p:spPr>
            <a:xfrm>
              <a:off x="6141802" y="1706399"/>
              <a:ext cx="271953" cy="1735409"/>
            </a:xfrm>
            <a:custGeom>
              <a:avLst/>
              <a:gdLst>
                <a:gd name="connsiteX0" fmla="*/ 39 w 271953"/>
                <a:gd name="connsiteY0" fmla="*/ 0 h 1735409"/>
                <a:gd name="connsiteX1" fmla="*/ 0 w 271953"/>
                <a:gd name="connsiteY1" fmla="*/ 1735409 h 1735409"/>
                <a:gd name="connsiteX2" fmla="*/ 271934 w 271953"/>
                <a:gd name="connsiteY2" fmla="*/ 1735409 h 1735409"/>
                <a:gd name="connsiteX3" fmla="*/ 271953 w 271953"/>
                <a:gd name="connsiteY3" fmla="*/ 218776 h 1735409"/>
                <a:gd name="connsiteX4" fmla="*/ 271953 w 271953"/>
                <a:gd name="connsiteY4" fmla="*/ 0 h 1735409"/>
                <a:gd name="connsiteX5" fmla="*/ 39 w 271953"/>
                <a:gd name="connsiteY5" fmla="*/ 0 h 1735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1953" h="1735409">
                  <a:moveTo>
                    <a:pt x="39" y="0"/>
                  </a:moveTo>
                  <a:lnTo>
                    <a:pt x="0" y="1735409"/>
                  </a:lnTo>
                  <a:lnTo>
                    <a:pt x="271934" y="1735409"/>
                  </a:lnTo>
                  <a:lnTo>
                    <a:pt x="271953" y="218776"/>
                  </a:lnTo>
                  <a:lnTo>
                    <a:pt x="271953" y="0"/>
                  </a:lnTo>
                  <a:lnTo>
                    <a:pt x="39" y="0"/>
                  </a:lnTo>
                  <a:close/>
                </a:path>
              </a:pathLst>
            </a:custGeom>
            <a:grpFill/>
            <a:ln w="19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 12">
              <a:extLst>
                <a:ext uri="{FF2B5EF4-FFF2-40B4-BE49-F238E27FC236}">
                  <a16:creationId xmlns:a16="http://schemas.microsoft.com/office/drawing/2014/main" id="{6ABA3F79-83E7-60E8-D5C5-3BAA4DCFD3E9}"/>
                </a:ext>
              </a:extLst>
            </p:cNvPr>
            <p:cNvSpPr/>
            <p:nvPr/>
          </p:nvSpPr>
          <p:spPr>
            <a:xfrm>
              <a:off x="4382809" y="1706399"/>
              <a:ext cx="1429220" cy="1735409"/>
            </a:xfrm>
            <a:custGeom>
              <a:avLst/>
              <a:gdLst>
                <a:gd name="connsiteX0" fmla="*/ 403030 w 1429220"/>
                <a:gd name="connsiteY0" fmla="*/ 867715 h 1735409"/>
                <a:gd name="connsiteX1" fmla="*/ 1429102 w 1429220"/>
                <a:gd name="connsiteY1" fmla="*/ 0 h 1735409"/>
                <a:gd name="connsiteX2" fmla="*/ 1026072 w 1429220"/>
                <a:gd name="connsiteY2" fmla="*/ 0 h 1735409"/>
                <a:gd name="connsiteX3" fmla="*/ 6665 w 1429220"/>
                <a:gd name="connsiteY3" fmla="*/ 862058 h 1735409"/>
                <a:gd name="connsiteX4" fmla="*/ 0 w 1429220"/>
                <a:gd name="connsiteY4" fmla="*/ 867715 h 1735409"/>
                <a:gd name="connsiteX5" fmla="*/ 1024022 w 1429220"/>
                <a:gd name="connsiteY5" fmla="*/ 1733655 h 1735409"/>
                <a:gd name="connsiteX6" fmla="*/ 1026072 w 1429220"/>
                <a:gd name="connsiteY6" fmla="*/ 1735409 h 1735409"/>
                <a:gd name="connsiteX7" fmla="*/ 1429221 w 1429220"/>
                <a:gd name="connsiteY7" fmla="*/ 1735409 h 1735409"/>
                <a:gd name="connsiteX8" fmla="*/ 403030 w 1429220"/>
                <a:gd name="connsiteY8" fmla="*/ 867715 h 1735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29220" h="1735409">
                  <a:moveTo>
                    <a:pt x="403030" y="867715"/>
                  </a:moveTo>
                  <a:lnTo>
                    <a:pt x="1429102" y="0"/>
                  </a:lnTo>
                  <a:lnTo>
                    <a:pt x="1026072" y="0"/>
                  </a:lnTo>
                  <a:lnTo>
                    <a:pt x="6665" y="862058"/>
                  </a:lnTo>
                  <a:lnTo>
                    <a:pt x="0" y="867715"/>
                  </a:lnTo>
                  <a:lnTo>
                    <a:pt x="1024022" y="1733655"/>
                  </a:lnTo>
                  <a:lnTo>
                    <a:pt x="1026072" y="1735409"/>
                  </a:lnTo>
                  <a:lnTo>
                    <a:pt x="1429221" y="1735409"/>
                  </a:lnTo>
                  <a:lnTo>
                    <a:pt x="403030" y="867715"/>
                  </a:lnTo>
                  <a:close/>
                </a:path>
              </a:pathLst>
            </a:custGeom>
            <a:grpFill/>
            <a:ln w="19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 13">
              <a:extLst>
                <a:ext uri="{FF2B5EF4-FFF2-40B4-BE49-F238E27FC236}">
                  <a16:creationId xmlns:a16="http://schemas.microsoft.com/office/drawing/2014/main" id="{5E73BD87-4A2E-6EF3-00CD-BDB814E3B471}"/>
                </a:ext>
              </a:extLst>
            </p:cNvPr>
            <p:cNvSpPr/>
            <p:nvPr/>
          </p:nvSpPr>
          <p:spPr>
            <a:xfrm>
              <a:off x="2295838" y="1674374"/>
              <a:ext cx="1881493" cy="1794690"/>
            </a:xfrm>
            <a:custGeom>
              <a:avLst/>
              <a:gdLst>
                <a:gd name="connsiteX0" fmla="*/ 1814643 w 1881493"/>
                <a:gd name="connsiteY0" fmla="*/ 547443 h 1794690"/>
                <a:gd name="connsiteX1" fmla="*/ 1612674 w 1881493"/>
                <a:gd name="connsiteY1" fmla="*/ 257739 h 1794690"/>
                <a:gd name="connsiteX2" fmla="*/ 1309110 w 1881493"/>
                <a:gd name="connsiteY2" fmla="*/ 64720 h 1794690"/>
                <a:gd name="connsiteX3" fmla="*/ 937848 w 1881493"/>
                <a:gd name="connsiteY3" fmla="*/ 0 h 1794690"/>
                <a:gd name="connsiteX4" fmla="*/ 935876 w 1881493"/>
                <a:gd name="connsiteY4" fmla="*/ 0 h 1794690"/>
                <a:gd name="connsiteX5" fmla="*/ 567434 w 1881493"/>
                <a:gd name="connsiteY5" fmla="*/ 63577 h 1794690"/>
                <a:gd name="connsiteX6" fmla="*/ 266532 w 1881493"/>
                <a:gd name="connsiteY6" fmla="*/ 255669 h 1794690"/>
                <a:gd name="connsiteX7" fmla="*/ 66910 w 1881493"/>
                <a:gd name="connsiteY7" fmla="*/ 546044 h 1794690"/>
                <a:gd name="connsiteX8" fmla="*/ 1 w 1881493"/>
                <a:gd name="connsiteY8" fmla="*/ 903997 h 1794690"/>
                <a:gd name="connsiteX9" fmla="*/ 65352 w 1881493"/>
                <a:gd name="connsiteY9" fmla="*/ 1253928 h 1794690"/>
                <a:gd name="connsiteX10" fmla="*/ 262687 w 1881493"/>
                <a:gd name="connsiteY10" fmla="*/ 1540085 h 1794690"/>
                <a:gd name="connsiteX11" fmla="*/ 559113 w 1881493"/>
                <a:gd name="connsiteY11" fmla="*/ 1730758 h 1794690"/>
                <a:gd name="connsiteX12" fmla="*/ 921382 w 1881493"/>
                <a:gd name="connsiteY12" fmla="*/ 1794691 h 1794690"/>
                <a:gd name="connsiteX13" fmla="*/ 923354 w 1881493"/>
                <a:gd name="connsiteY13" fmla="*/ 1794691 h 1794690"/>
                <a:gd name="connsiteX14" fmla="*/ 1299861 w 1881493"/>
                <a:gd name="connsiteY14" fmla="*/ 1731941 h 1794690"/>
                <a:gd name="connsiteX15" fmla="*/ 1608040 w 1881493"/>
                <a:gd name="connsiteY15" fmla="*/ 1542253 h 1794690"/>
                <a:gd name="connsiteX16" fmla="*/ 1812848 w 1881493"/>
                <a:gd name="connsiteY16" fmla="*/ 1255446 h 1794690"/>
                <a:gd name="connsiteX17" fmla="*/ 1881493 w 1881493"/>
                <a:gd name="connsiteY17" fmla="*/ 901927 h 1794690"/>
                <a:gd name="connsiteX18" fmla="*/ 1814643 w 1881493"/>
                <a:gd name="connsiteY18" fmla="*/ 547443 h 1794690"/>
                <a:gd name="connsiteX19" fmla="*/ 1417982 w 1881493"/>
                <a:gd name="connsiteY19" fmla="*/ 1364193 h 1794690"/>
                <a:gd name="connsiteX20" fmla="*/ 1201815 w 1881493"/>
                <a:gd name="connsiteY20" fmla="*/ 1504808 h 1794690"/>
                <a:gd name="connsiteX21" fmla="*/ 939288 w 1881493"/>
                <a:gd name="connsiteY21" fmla="*/ 1551398 h 1794690"/>
                <a:gd name="connsiteX22" fmla="*/ 937947 w 1881493"/>
                <a:gd name="connsiteY22" fmla="*/ 1551398 h 1794690"/>
                <a:gd name="connsiteX23" fmla="*/ 675675 w 1881493"/>
                <a:gd name="connsiteY23" fmla="*/ 1504907 h 1794690"/>
                <a:gd name="connsiteX24" fmla="*/ 461638 w 1881493"/>
                <a:gd name="connsiteY24" fmla="*/ 1366420 h 1794690"/>
                <a:gd name="connsiteX25" fmla="*/ 319322 w 1881493"/>
                <a:gd name="connsiteY25" fmla="*/ 1158779 h 1794690"/>
                <a:gd name="connsiteX26" fmla="*/ 272172 w 1881493"/>
                <a:gd name="connsiteY26" fmla="*/ 904411 h 1794690"/>
                <a:gd name="connsiteX27" fmla="*/ 319972 w 1881493"/>
                <a:gd name="connsiteY27" fmla="*/ 643598 h 1794690"/>
                <a:gd name="connsiteX28" fmla="*/ 462467 w 1881493"/>
                <a:gd name="connsiteY28" fmla="*/ 434281 h 1794690"/>
                <a:gd name="connsiteX29" fmla="*/ 678574 w 1881493"/>
                <a:gd name="connsiteY29" fmla="*/ 296484 h 1794690"/>
                <a:gd name="connsiteX30" fmla="*/ 946071 w 1881493"/>
                <a:gd name="connsiteY30" fmla="*/ 250782 h 1794690"/>
                <a:gd name="connsiteX31" fmla="*/ 947491 w 1881493"/>
                <a:gd name="connsiteY31" fmla="*/ 250782 h 1794690"/>
                <a:gd name="connsiteX32" fmla="*/ 1205621 w 1881493"/>
                <a:gd name="connsiteY32" fmla="*/ 297706 h 1794690"/>
                <a:gd name="connsiteX33" fmla="*/ 1419520 w 1881493"/>
                <a:gd name="connsiteY33" fmla="*/ 437631 h 1794690"/>
                <a:gd name="connsiteX34" fmla="*/ 1563217 w 1881493"/>
                <a:gd name="connsiteY34" fmla="*/ 645470 h 1794690"/>
                <a:gd name="connsiteX35" fmla="*/ 1610860 w 1881493"/>
                <a:gd name="connsiteY35" fmla="*/ 896547 h 1794690"/>
                <a:gd name="connsiteX36" fmla="*/ 1599324 w 1881493"/>
                <a:gd name="connsiteY36" fmla="*/ 1027229 h 1794690"/>
                <a:gd name="connsiteX37" fmla="*/ 1417982 w 1881493"/>
                <a:gd name="connsiteY37" fmla="*/ 1364193 h 1794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881493" h="1794690">
                  <a:moveTo>
                    <a:pt x="1814643" y="547443"/>
                  </a:moveTo>
                  <a:cubicBezTo>
                    <a:pt x="1769998" y="440528"/>
                    <a:pt x="1702043" y="343054"/>
                    <a:pt x="1612674" y="257739"/>
                  </a:cubicBezTo>
                  <a:cubicBezTo>
                    <a:pt x="1523305" y="172423"/>
                    <a:pt x="1421137" y="107486"/>
                    <a:pt x="1309110" y="64720"/>
                  </a:cubicBezTo>
                  <a:cubicBezTo>
                    <a:pt x="1197083" y="21954"/>
                    <a:pt x="1072277" y="197"/>
                    <a:pt x="937848" y="0"/>
                  </a:cubicBezTo>
                  <a:lnTo>
                    <a:pt x="935876" y="0"/>
                  </a:lnTo>
                  <a:cubicBezTo>
                    <a:pt x="802216" y="0"/>
                    <a:pt x="678258" y="21383"/>
                    <a:pt x="567434" y="63577"/>
                  </a:cubicBezTo>
                  <a:cubicBezTo>
                    <a:pt x="455979" y="106008"/>
                    <a:pt x="354738" y="170630"/>
                    <a:pt x="266532" y="255669"/>
                  </a:cubicBezTo>
                  <a:cubicBezTo>
                    <a:pt x="178326" y="340708"/>
                    <a:pt x="111121" y="438420"/>
                    <a:pt x="66910" y="546044"/>
                  </a:cubicBezTo>
                  <a:cubicBezTo>
                    <a:pt x="22699" y="653668"/>
                    <a:pt x="198" y="774024"/>
                    <a:pt x="1" y="903997"/>
                  </a:cubicBezTo>
                  <a:cubicBezTo>
                    <a:pt x="-196" y="1030659"/>
                    <a:pt x="21693" y="1148373"/>
                    <a:pt x="65352" y="1253928"/>
                  </a:cubicBezTo>
                  <a:cubicBezTo>
                    <a:pt x="109012" y="1359483"/>
                    <a:pt x="175349" y="1455795"/>
                    <a:pt x="262687" y="1540085"/>
                  </a:cubicBezTo>
                  <a:cubicBezTo>
                    <a:pt x="350025" y="1624376"/>
                    <a:pt x="449747" y="1688505"/>
                    <a:pt x="559113" y="1730758"/>
                  </a:cubicBezTo>
                  <a:cubicBezTo>
                    <a:pt x="668478" y="1773012"/>
                    <a:pt x="790266" y="1794493"/>
                    <a:pt x="921382" y="1794691"/>
                  </a:cubicBezTo>
                  <a:lnTo>
                    <a:pt x="923354" y="1794691"/>
                  </a:lnTo>
                  <a:cubicBezTo>
                    <a:pt x="1059834" y="1794691"/>
                    <a:pt x="1186513" y="1773583"/>
                    <a:pt x="1299861" y="1731941"/>
                  </a:cubicBezTo>
                  <a:cubicBezTo>
                    <a:pt x="1414196" y="1689845"/>
                    <a:pt x="1518986" y="1625359"/>
                    <a:pt x="1608040" y="1542253"/>
                  </a:cubicBezTo>
                  <a:cubicBezTo>
                    <a:pt x="1698553" y="1458219"/>
                    <a:pt x="1767473" y="1361730"/>
                    <a:pt x="1812848" y="1255446"/>
                  </a:cubicBezTo>
                  <a:cubicBezTo>
                    <a:pt x="1858223" y="1149162"/>
                    <a:pt x="1881295" y="1030264"/>
                    <a:pt x="1881493" y="901927"/>
                  </a:cubicBezTo>
                  <a:cubicBezTo>
                    <a:pt x="1881689" y="773590"/>
                    <a:pt x="1859268" y="654358"/>
                    <a:pt x="1814643" y="547443"/>
                  </a:cubicBezTo>
                  <a:close/>
                  <a:moveTo>
                    <a:pt x="1417982" y="1364193"/>
                  </a:moveTo>
                  <a:cubicBezTo>
                    <a:pt x="1354130" y="1426450"/>
                    <a:pt x="1281404" y="1473749"/>
                    <a:pt x="1201815" y="1504808"/>
                  </a:cubicBezTo>
                  <a:cubicBezTo>
                    <a:pt x="1122562" y="1535730"/>
                    <a:pt x="1034198" y="1551398"/>
                    <a:pt x="939288" y="1551398"/>
                  </a:cubicBezTo>
                  <a:lnTo>
                    <a:pt x="937947" y="1551398"/>
                  </a:lnTo>
                  <a:cubicBezTo>
                    <a:pt x="842898" y="1551240"/>
                    <a:pt x="754554" y="1535631"/>
                    <a:pt x="675675" y="1504907"/>
                  </a:cubicBezTo>
                  <a:cubicBezTo>
                    <a:pt x="596797" y="1474183"/>
                    <a:pt x="524702" y="1427653"/>
                    <a:pt x="461638" y="1366420"/>
                  </a:cubicBezTo>
                  <a:cubicBezTo>
                    <a:pt x="398575" y="1305188"/>
                    <a:pt x="350735" y="1235364"/>
                    <a:pt x="319322" y="1158779"/>
                  </a:cubicBezTo>
                  <a:cubicBezTo>
                    <a:pt x="287908" y="1082195"/>
                    <a:pt x="271995" y="996584"/>
                    <a:pt x="272172" y="904411"/>
                  </a:cubicBezTo>
                  <a:cubicBezTo>
                    <a:pt x="272310" y="809320"/>
                    <a:pt x="288401" y="721581"/>
                    <a:pt x="319972" y="643598"/>
                  </a:cubicBezTo>
                  <a:cubicBezTo>
                    <a:pt x="351544" y="565614"/>
                    <a:pt x="399462" y="495257"/>
                    <a:pt x="462467" y="434281"/>
                  </a:cubicBezTo>
                  <a:cubicBezTo>
                    <a:pt x="524288" y="374026"/>
                    <a:pt x="597842" y="327122"/>
                    <a:pt x="678574" y="296484"/>
                  </a:cubicBezTo>
                  <a:cubicBezTo>
                    <a:pt x="758656" y="266154"/>
                    <a:pt x="848656" y="250782"/>
                    <a:pt x="946071" y="250782"/>
                  </a:cubicBezTo>
                  <a:lnTo>
                    <a:pt x="947491" y="250782"/>
                  </a:lnTo>
                  <a:cubicBezTo>
                    <a:pt x="1040469" y="250920"/>
                    <a:pt x="1127314" y="266706"/>
                    <a:pt x="1205621" y="297706"/>
                  </a:cubicBezTo>
                  <a:cubicBezTo>
                    <a:pt x="1283928" y="328706"/>
                    <a:pt x="1355846" y="375749"/>
                    <a:pt x="1419520" y="437631"/>
                  </a:cubicBezTo>
                  <a:cubicBezTo>
                    <a:pt x="1483195" y="499514"/>
                    <a:pt x="1531488" y="569417"/>
                    <a:pt x="1563217" y="645470"/>
                  </a:cubicBezTo>
                  <a:cubicBezTo>
                    <a:pt x="1594946" y="721522"/>
                    <a:pt x="1610998" y="806069"/>
                    <a:pt x="1610860" y="896547"/>
                  </a:cubicBezTo>
                  <a:cubicBezTo>
                    <a:pt x="1610919" y="940365"/>
                    <a:pt x="1607054" y="984099"/>
                    <a:pt x="1599324" y="1027229"/>
                  </a:cubicBezTo>
                  <a:cubicBezTo>
                    <a:pt x="1575621" y="1156532"/>
                    <a:pt x="1514628" y="1269911"/>
                    <a:pt x="1417982" y="1364193"/>
                  </a:cubicBezTo>
                  <a:close/>
                </a:path>
              </a:pathLst>
            </a:custGeom>
            <a:grpFill/>
            <a:ln w="19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 14">
              <a:extLst>
                <a:ext uri="{FF2B5EF4-FFF2-40B4-BE49-F238E27FC236}">
                  <a16:creationId xmlns:a16="http://schemas.microsoft.com/office/drawing/2014/main" id="{381AF05A-3BBF-9E12-E27A-4FCA9CAD6E1E}"/>
                </a:ext>
              </a:extLst>
            </p:cNvPr>
            <p:cNvSpPr/>
            <p:nvPr/>
          </p:nvSpPr>
          <p:spPr>
            <a:xfrm>
              <a:off x="469958" y="1647414"/>
              <a:ext cx="1719691" cy="1847802"/>
            </a:xfrm>
            <a:custGeom>
              <a:avLst/>
              <a:gdLst>
                <a:gd name="connsiteX0" fmla="*/ 0 w 1719691"/>
                <a:gd name="connsiteY0" fmla="*/ 0 h 1847802"/>
                <a:gd name="connsiteX1" fmla="*/ 0 w 1719691"/>
                <a:gd name="connsiteY1" fmla="*/ 1794395 h 1847802"/>
                <a:gd name="connsiteX2" fmla="*/ 277515 w 1719691"/>
                <a:gd name="connsiteY2" fmla="*/ 1794395 h 1847802"/>
                <a:gd name="connsiteX3" fmla="*/ 277534 w 1719691"/>
                <a:gd name="connsiteY3" fmla="*/ 607611 h 1847802"/>
                <a:gd name="connsiteX4" fmla="*/ 1707485 w 1719691"/>
                <a:gd name="connsiteY4" fmla="*/ 1837299 h 1847802"/>
                <a:gd name="connsiteX5" fmla="*/ 1719691 w 1719691"/>
                <a:gd name="connsiteY5" fmla="*/ 1847803 h 1847802"/>
                <a:gd name="connsiteX6" fmla="*/ 1719691 w 1719691"/>
                <a:gd name="connsiteY6" fmla="*/ 1476350 h 1847802"/>
                <a:gd name="connsiteX7" fmla="*/ 0 w 1719691"/>
                <a:gd name="connsiteY7" fmla="*/ 0 h 1847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19691" h="1847802">
                  <a:moveTo>
                    <a:pt x="0" y="0"/>
                  </a:moveTo>
                  <a:lnTo>
                    <a:pt x="0" y="1794395"/>
                  </a:lnTo>
                  <a:lnTo>
                    <a:pt x="277515" y="1794395"/>
                  </a:lnTo>
                  <a:lnTo>
                    <a:pt x="277534" y="607611"/>
                  </a:lnTo>
                  <a:lnTo>
                    <a:pt x="1707485" y="1837299"/>
                  </a:lnTo>
                  <a:lnTo>
                    <a:pt x="1719691" y="1847803"/>
                  </a:lnTo>
                  <a:lnTo>
                    <a:pt x="1719691" y="147635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9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80662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.1 White end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aphic 3">
            <a:extLst>
              <a:ext uri="{FF2B5EF4-FFF2-40B4-BE49-F238E27FC236}">
                <a16:creationId xmlns:a16="http://schemas.microsoft.com/office/drawing/2014/main" id="{1C9D2107-5EE9-557D-7666-368BCC3FC0D4}"/>
              </a:ext>
            </a:extLst>
          </p:cNvPr>
          <p:cNvGrpSpPr/>
          <p:nvPr userDrawn="1"/>
        </p:nvGrpSpPr>
        <p:grpSpPr>
          <a:xfrm>
            <a:off x="1833317" y="1954988"/>
            <a:ext cx="5477366" cy="1233523"/>
            <a:chOff x="469958" y="1647414"/>
            <a:chExt cx="8205029" cy="1847802"/>
          </a:xfrm>
          <a:solidFill>
            <a:schemeClr val="accent1"/>
          </a:solidFill>
        </p:grpSpPr>
        <p:sp>
          <p:nvSpPr>
            <p:cNvPr id="3" name="Freeform 2">
              <a:extLst>
                <a:ext uri="{FF2B5EF4-FFF2-40B4-BE49-F238E27FC236}">
                  <a16:creationId xmlns:a16="http://schemas.microsoft.com/office/drawing/2014/main" id="{574CBACF-5D20-7A38-26E4-7A27D0F1A89E}"/>
                </a:ext>
              </a:extLst>
            </p:cNvPr>
            <p:cNvSpPr/>
            <p:nvPr/>
          </p:nvSpPr>
          <p:spPr>
            <a:xfrm>
              <a:off x="6648498" y="1648478"/>
              <a:ext cx="2026489" cy="1793370"/>
            </a:xfrm>
            <a:custGeom>
              <a:avLst/>
              <a:gdLst>
                <a:gd name="connsiteX0" fmla="*/ 1019683 w 2026489"/>
                <a:gd name="connsiteY0" fmla="*/ 11431 h 1793370"/>
                <a:gd name="connsiteX1" fmla="*/ 1013215 w 2026489"/>
                <a:gd name="connsiteY1" fmla="*/ 0 h 1793370"/>
                <a:gd name="connsiteX2" fmla="*/ 864805 w 2026489"/>
                <a:gd name="connsiteY2" fmla="*/ 264656 h 1793370"/>
                <a:gd name="connsiteX3" fmla="*/ 1366453 w 2026489"/>
                <a:gd name="connsiteY3" fmla="*/ 1150009 h 1793370"/>
                <a:gd name="connsiteX4" fmla="*/ 362940 w 2026489"/>
                <a:gd name="connsiteY4" fmla="*/ 1150009 h 1793370"/>
                <a:gd name="connsiteX5" fmla="*/ 0 w 2026489"/>
                <a:gd name="connsiteY5" fmla="*/ 1793331 h 1793370"/>
                <a:gd name="connsiteX6" fmla="*/ 299127 w 2026489"/>
                <a:gd name="connsiteY6" fmla="*/ 1793370 h 1793370"/>
                <a:gd name="connsiteX7" fmla="*/ 517917 w 2026489"/>
                <a:gd name="connsiteY7" fmla="*/ 1406250 h 1793370"/>
                <a:gd name="connsiteX8" fmla="*/ 1508375 w 2026489"/>
                <a:gd name="connsiteY8" fmla="*/ 1406250 h 1793370"/>
                <a:gd name="connsiteX9" fmla="*/ 1727480 w 2026489"/>
                <a:gd name="connsiteY9" fmla="*/ 1793370 h 1793370"/>
                <a:gd name="connsiteX10" fmla="*/ 2026490 w 2026489"/>
                <a:gd name="connsiteY10" fmla="*/ 1793331 h 1793370"/>
                <a:gd name="connsiteX11" fmla="*/ 1019683 w 2026489"/>
                <a:gd name="connsiteY11" fmla="*/ 11431 h 1793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26489" h="1793370">
                  <a:moveTo>
                    <a:pt x="1019683" y="11431"/>
                  </a:moveTo>
                  <a:lnTo>
                    <a:pt x="1013215" y="0"/>
                  </a:lnTo>
                  <a:lnTo>
                    <a:pt x="864805" y="264656"/>
                  </a:lnTo>
                  <a:lnTo>
                    <a:pt x="1366453" y="1150009"/>
                  </a:lnTo>
                  <a:lnTo>
                    <a:pt x="362940" y="1150009"/>
                  </a:lnTo>
                  <a:lnTo>
                    <a:pt x="0" y="1793331"/>
                  </a:lnTo>
                  <a:lnTo>
                    <a:pt x="299127" y="1793370"/>
                  </a:lnTo>
                  <a:lnTo>
                    <a:pt x="517917" y="1406250"/>
                  </a:lnTo>
                  <a:lnTo>
                    <a:pt x="1508375" y="1406250"/>
                  </a:lnTo>
                  <a:lnTo>
                    <a:pt x="1727480" y="1793370"/>
                  </a:lnTo>
                  <a:lnTo>
                    <a:pt x="2026490" y="1793331"/>
                  </a:lnTo>
                  <a:lnTo>
                    <a:pt x="1019683" y="11431"/>
                  </a:lnTo>
                  <a:close/>
                </a:path>
              </a:pathLst>
            </a:custGeom>
            <a:grpFill/>
            <a:ln w="19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" name="Freeform 9">
              <a:extLst>
                <a:ext uri="{FF2B5EF4-FFF2-40B4-BE49-F238E27FC236}">
                  <a16:creationId xmlns:a16="http://schemas.microsoft.com/office/drawing/2014/main" id="{5823556E-A0AD-C327-723B-54043D9A31EE}"/>
                </a:ext>
              </a:extLst>
            </p:cNvPr>
            <p:cNvSpPr/>
            <p:nvPr/>
          </p:nvSpPr>
          <p:spPr>
            <a:xfrm>
              <a:off x="6141802" y="1706399"/>
              <a:ext cx="271953" cy="1735409"/>
            </a:xfrm>
            <a:custGeom>
              <a:avLst/>
              <a:gdLst>
                <a:gd name="connsiteX0" fmla="*/ 39 w 271953"/>
                <a:gd name="connsiteY0" fmla="*/ 0 h 1735409"/>
                <a:gd name="connsiteX1" fmla="*/ 0 w 271953"/>
                <a:gd name="connsiteY1" fmla="*/ 1735409 h 1735409"/>
                <a:gd name="connsiteX2" fmla="*/ 271934 w 271953"/>
                <a:gd name="connsiteY2" fmla="*/ 1735409 h 1735409"/>
                <a:gd name="connsiteX3" fmla="*/ 271953 w 271953"/>
                <a:gd name="connsiteY3" fmla="*/ 218776 h 1735409"/>
                <a:gd name="connsiteX4" fmla="*/ 271953 w 271953"/>
                <a:gd name="connsiteY4" fmla="*/ 0 h 1735409"/>
                <a:gd name="connsiteX5" fmla="*/ 39 w 271953"/>
                <a:gd name="connsiteY5" fmla="*/ 0 h 1735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1953" h="1735409">
                  <a:moveTo>
                    <a:pt x="39" y="0"/>
                  </a:moveTo>
                  <a:lnTo>
                    <a:pt x="0" y="1735409"/>
                  </a:lnTo>
                  <a:lnTo>
                    <a:pt x="271934" y="1735409"/>
                  </a:lnTo>
                  <a:lnTo>
                    <a:pt x="271953" y="218776"/>
                  </a:lnTo>
                  <a:lnTo>
                    <a:pt x="271953" y="0"/>
                  </a:lnTo>
                  <a:lnTo>
                    <a:pt x="39" y="0"/>
                  </a:lnTo>
                  <a:close/>
                </a:path>
              </a:pathLst>
            </a:custGeom>
            <a:grpFill/>
            <a:ln w="19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 10">
              <a:extLst>
                <a:ext uri="{FF2B5EF4-FFF2-40B4-BE49-F238E27FC236}">
                  <a16:creationId xmlns:a16="http://schemas.microsoft.com/office/drawing/2014/main" id="{A1BDCB29-A3EC-5ED7-69F5-0A3918D6FA69}"/>
                </a:ext>
              </a:extLst>
            </p:cNvPr>
            <p:cNvSpPr/>
            <p:nvPr/>
          </p:nvSpPr>
          <p:spPr>
            <a:xfrm>
              <a:off x="4382809" y="1706399"/>
              <a:ext cx="1429220" cy="1735409"/>
            </a:xfrm>
            <a:custGeom>
              <a:avLst/>
              <a:gdLst>
                <a:gd name="connsiteX0" fmla="*/ 403030 w 1429220"/>
                <a:gd name="connsiteY0" fmla="*/ 867715 h 1735409"/>
                <a:gd name="connsiteX1" fmla="*/ 1429102 w 1429220"/>
                <a:gd name="connsiteY1" fmla="*/ 0 h 1735409"/>
                <a:gd name="connsiteX2" fmla="*/ 1026072 w 1429220"/>
                <a:gd name="connsiteY2" fmla="*/ 0 h 1735409"/>
                <a:gd name="connsiteX3" fmla="*/ 6665 w 1429220"/>
                <a:gd name="connsiteY3" fmla="*/ 862058 h 1735409"/>
                <a:gd name="connsiteX4" fmla="*/ 0 w 1429220"/>
                <a:gd name="connsiteY4" fmla="*/ 867715 h 1735409"/>
                <a:gd name="connsiteX5" fmla="*/ 1024022 w 1429220"/>
                <a:gd name="connsiteY5" fmla="*/ 1733655 h 1735409"/>
                <a:gd name="connsiteX6" fmla="*/ 1026072 w 1429220"/>
                <a:gd name="connsiteY6" fmla="*/ 1735409 h 1735409"/>
                <a:gd name="connsiteX7" fmla="*/ 1429221 w 1429220"/>
                <a:gd name="connsiteY7" fmla="*/ 1735409 h 1735409"/>
                <a:gd name="connsiteX8" fmla="*/ 403030 w 1429220"/>
                <a:gd name="connsiteY8" fmla="*/ 867715 h 1735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29220" h="1735409">
                  <a:moveTo>
                    <a:pt x="403030" y="867715"/>
                  </a:moveTo>
                  <a:lnTo>
                    <a:pt x="1429102" y="0"/>
                  </a:lnTo>
                  <a:lnTo>
                    <a:pt x="1026072" y="0"/>
                  </a:lnTo>
                  <a:lnTo>
                    <a:pt x="6665" y="862058"/>
                  </a:lnTo>
                  <a:lnTo>
                    <a:pt x="0" y="867715"/>
                  </a:lnTo>
                  <a:lnTo>
                    <a:pt x="1024022" y="1733655"/>
                  </a:lnTo>
                  <a:lnTo>
                    <a:pt x="1026072" y="1735409"/>
                  </a:lnTo>
                  <a:lnTo>
                    <a:pt x="1429221" y="1735409"/>
                  </a:lnTo>
                  <a:lnTo>
                    <a:pt x="403030" y="867715"/>
                  </a:lnTo>
                  <a:close/>
                </a:path>
              </a:pathLst>
            </a:custGeom>
            <a:grpFill/>
            <a:ln w="19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 11">
              <a:extLst>
                <a:ext uri="{FF2B5EF4-FFF2-40B4-BE49-F238E27FC236}">
                  <a16:creationId xmlns:a16="http://schemas.microsoft.com/office/drawing/2014/main" id="{E12EAEF3-F443-BC6D-B378-61FD6D872CE1}"/>
                </a:ext>
              </a:extLst>
            </p:cNvPr>
            <p:cNvSpPr/>
            <p:nvPr/>
          </p:nvSpPr>
          <p:spPr>
            <a:xfrm>
              <a:off x="2295838" y="1674374"/>
              <a:ext cx="1881493" cy="1794690"/>
            </a:xfrm>
            <a:custGeom>
              <a:avLst/>
              <a:gdLst>
                <a:gd name="connsiteX0" fmla="*/ 1814643 w 1881493"/>
                <a:gd name="connsiteY0" fmla="*/ 547443 h 1794690"/>
                <a:gd name="connsiteX1" fmla="*/ 1612674 w 1881493"/>
                <a:gd name="connsiteY1" fmla="*/ 257739 h 1794690"/>
                <a:gd name="connsiteX2" fmla="*/ 1309110 w 1881493"/>
                <a:gd name="connsiteY2" fmla="*/ 64720 h 1794690"/>
                <a:gd name="connsiteX3" fmla="*/ 937848 w 1881493"/>
                <a:gd name="connsiteY3" fmla="*/ 0 h 1794690"/>
                <a:gd name="connsiteX4" fmla="*/ 935876 w 1881493"/>
                <a:gd name="connsiteY4" fmla="*/ 0 h 1794690"/>
                <a:gd name="connsiteX5" fmla="*/ 567434 w 1881493"/>
                <a:gd name="connsiteY5" fmla="*/ 63577 h 1794690"/>
                <a:gd name="connsiteX6" fmla="*/ 266532 w 1881493"/>
                <a:gd name="connsiteY6" fmla="*/ 255669 h 1794690"/>
                <a:gd name="connsiteX7" fmla="*/ 66910 w 1881493"/>
                <a:gd name="connsiteY7" fmla="*/ 546044 h 1794690"/>
                <a:gd name="connsiteX8" fmla="*/ 1 w 1881493"/>
                <a:gd name="connsiteY8" fmla="*/ 903997 h 1794690"/>
                <a:gd name="connsiteX9" fmla="*/ 65352 w 1881493"/>
                <a:gd name="connsiteY9" fmla="*/ 1253928 h 1794690"/>
                <a:gd name="connsiteX10" fmla="*/ 262687 w 1881493"/>
                <a:gd name="connsiteY10" fmla="*/ 1540085 h 1794690"/>
                <a:gd name="connsiteX11" fmla="*/ 559113 w 1881493"/>
                <a:gd name="connsiteY11" fmla="*/ 1730758 h 1794690"/>
                <a:gd name="connsiteX12" fmla="*/ 921382 w 1881493"/>
                <a:gd name="connsiteY12" fmla="*/ 1794691 h 1794690"/>
                <a:gd name="connsiteX13" fmla="*/ 923354 w 1881493"/>
                <a:gd name="connsiteY13" fmla="*/ 1794691 h 1794690"/>
                <a:gd name="connsiteX14" fmla="*/ 1299861 w 1881493"/>
                <a:gd name="connsiteY14" fmla="*/ 1731941 h 1794690"/>
                <a:gd name="connsiteX15" fmla="*/ 1608040 w 1881493"/>
                <a:gd name="connsiteY15" fmla="*/ 1542253 h 1794690"/>
                <a:gd name="connsiteX16" fmla="*/ 1812848 w 1881493"/>
                <a:gd name="connsiteY16" fmla="*/ 1255446 h 1794690"/>
                <a:gd name="connsiteX17" fmla="*/ 1881493 w 1881493"/>
                <a:gd name="connsiteY17" fmla="*/ 901927 h 1794690"/>
                <a:gd name="connsiteX18" fmla="*/ 1814643 w 1881493"/>
                <a:gd name="connsiteY18" fmla="*/ 547443 h 1794690"/>
                <a:gd name="connsiteX19" fmla="*/ 1417982 w 1881493"/>
                <a:gd name="connsiteY19" fmla="*/ 1364193 h 1794690"/>
                <a:gd name="connsiteX20" fmla="*/ 1201815 w 1881493"/>
                <a:gd name="connsiteY20" fmla="*/ 1504808 h 1794690"/>
                <a:gd name="connsiteX21" fmla="*/ 939288 w 1881493"/>
                <a:gd name="connsiteY21" fmla="*/ 1551398 h 1794690"/>
                <a:gd name="connsiteX22" fmla="*/ 937947 w 1881493"/>
                <a:gd name="connsiteY22" fmla="*/ 1551398 h 1794690"/>
                <a:gd name="connsiteX23" fmla="*/ 675675 w 1881493"/>
                <a:gd name="connsiteY23" fmla="*/ 1504907 h 1794690"/>
                <a:gd name="connsiteX24" fmla="*/ 461638 w 1881493"/>
                <a:gd name="connsiteY24" fmla="*/ 1366420 h 1794690"/>
                <a:gd name="connsiteX25" fmla="*/ 319322 w 1881493"/>
                <a:gd name="connsiteY25" fmla="*/ 1158779 h 1794690"/>
                <a:gd name="connsiteX26" fmla="*/ 272172 w 1881493"/>
                <a:gd name="connsiteY26" fmla="*/ 904411 h 1794690"/>
                <a:gd name="connsiteX27" fmla="*/ 319972 w 1881493"/>
                <a:gd name="connsiteY27" fmla="*/ 643598 h 1794690"/>
                <a:gd name="connsiteX28" fmla="*/ 462467 w 1881493"/>
                <a:gd name="connsiteY28" fmla="*/ 434281 h 1794690"/>
                <a:gd name="connsiteX29" fmla="*/ 678574 w 1881493"/>
                <a:gd name="connsiteY29" fmla="*/ 296484 h 1794690"/>
                <a:gd name="connsiteX30" fmla="*/ 946071 w 1881493"/>
                <a:gd name="connsiteY30" fmla="*/ 250782 h 1794690"/>
                <a:gd name="connsiteX31" fmla="*/ 947491 w 1881493"/>
                <a:gd name="connsiteY31" fmla="*/ 250782 h 1794690"/>
                <a:gd name="connsiteX32" fmla="*/ 1205621 w 1881493"/>
                <a:gd name="connsiteY32" fmla="*/ 297706 h 1794690"/>
                <a:gd name="connsiteX33" fmla="*/ 1419520 w 1881493"/>
                <a:gd name="connsiteY33" fmla="*/ 437631 h 1794690"/>
                <a:gd name="connsiteX34" fmla="*/ 1563217 w 1881493"/>
                <a:gd name="connsiteY34" fmla="*/ 645470 h 1794690"/>
                <a:gd name="connsiteX35" fmla="*/ 1610860 w 1881493"/>
                <a:gd name="connsiteY35" fmla="*/ 896547 h 1794690"/>
                <a:gd name="connsiteX36" fmla="*/ 1599324 w 1881493"/>
                <a:gd name="connsiteY36" fmla="*/ 1027229 h 1794690"/>
                <a:gd name="connsiteX37" fmla="*/ 1417982 w 1881493"/>
                <a:gd name="connsiteY37" fmla="*/ 1364193 h 1794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881493" h="1794690">
                  <a:moveTo>
                    <a:pt x="1814643" y="547443"/>
                  </a:moveTo>
                  <a:cubicBezTo>
                    <a:pt x="1769998" y="440528"/>
                    <a:pt x="1702043" y="343054"/>
                    <a:pt x="1612674" y="257739"/>
                  </a:cubicBezTo>
                  <a:cubicBezTo>
                    <a:pt x="1523305" y="172423"/>
                    <a:pt x="1421137" y="107486"/>
                    <a:pt x="1309110" y="64720"/>
                  </a:cubicBezTo>
                  <a:cubicBezTo>
                    <a:pt x="1197083" y="21954"/>
                    <a:pt x="1072277" y="197"/>
                    <a:pt x="937848" y="0"/>
                  </a:cubicBezTo>
                  <a:lnTo>
                    <a:pt x="935876" y="0"/>
                  </a:lnTo>
                  <a:cubicBezTo>
                    <a:pt x="802216" y="0"/>
                    <a:pt x="678258" y="21383"/>
                    <a:pt x="567434" y="63577"/>
                  </a:cubicBezTo>
                  <a:cubicBezTo>
                    <a:pt x="455979" y="106008"/>
                    <a:pt x="354738" y="170630"/>
                    <a:pt x="266532" y="255669"/>
                  </a:cubicBezTo>
                  <a:cubicBezTo>
                    <a:pt x="178326" y="340708"/>
                    <a:pt x="111121" y="438420"/>
                    <a:pt x="66910" y="546044"/>
                  </a:cubicBezTo>
                  <a:cubicBezTo>
                    <a:pt x="22699" y="653668"/>
                    <a:pt x="198" y="774024"/>
                    <a:pt x="1" y="903997"/>
                  </a:cubicBezTo>
                  <a:cubicBezTo>
                    <a:pt x="-196" y="1030659"/>
                    <a:pt x="21693" y="1148373"/>
                    <a:pt x="65352" y="1253928"/>
                  </a:cubicBezTo>
                  <a:cubicBezTo>
                    <a:pt x="109012" y="1359483"/>
                    <a:pt x="175349" y="1455795"/>
                    <a:pt x="262687" y="1540085"/>
                  </a:cubicBezTo>
                  <a:cubicBezTo>
                    <a:pt x="350025" y="1624376"/>
                    <a:pt x="449747" y="1688505"/>
                    <a:pt x="559113" y="1730758"/>
                  </a:cubicBezTo>
                  <a:cubicBezTo>
                    <a:pt x="668478" y="1773012"/>
                    <a:pt x="790266" y="1794493"/>
                    <a:pt x="921382" y="1794691"/>
                  </a:cubicBezTo>
                  <a:lnTo>
                    <a:pt x="923354" y="1794691"/>
                  </a:lnTo>
                  <a:cubicBezTo>
                    <a:pt x="1059834" y="1794691"/>
                    <a:pt x="1186513" y="1773583"/>
                    <a:pt x="1299861" y="1731941"/>
                  </a:cubicBezTo>
                  <a:cubicBezTo>
                    <a:pt x="1414196" y="1689845"/>
                    <a:pt x="1518986" y="1625359"/>
                    <a:pt x="1608040" y="1542253"/>
                  </a:cubicBezTo>
                  <a:cubicBezTo>
                    <a:pt x="1698553" y="1458219"/>
                    <a:pt x="1767473" y="1361730"/>
                    <a:pt x="1812848" y="1255446"/>
                  </a:cubicBezTo>
                  <a:cubicBezTo>
                    <a:pt x="1858223" y="1149162"/>
                    <a:pt x="1881295" y="1030264"/>
                    <a:pt x="1881493" y="901927"/>
                  </a:cubicBezTo>
                  <a:cubicBezTo>
                    <a:pt x="1881689" y="773590"/>
                    <a:pt x="1859268" y="654358"/>
                    <a:pt x="1814643" y="547443"/>
                  </a:cubicBezTo>
                  <a:close/>
                  <a:moveTo>
                    <a:pt x="1417982" y="1364193"/>
                  </a:moveTo>
                  <a:cubicBezTo>
                    <a:pt x="1354130" y="1426450"/>
                    <a:pt x="1281404" y="1473749"/>
                    <a:pt x="1201815" y="1504808"/>
                  </a:cubicBezTo>
                  <a:cubicBezTo>
                    <a:pt x="1122562" y="1535730"/>
                    <a:pt x="1034198" y="1551398"/>
                    <a:pt x="939288" y="1551398"/>
                  </a:cubicBezTo>
                  <a:lnTo>
                    <a:pt x="937947" y="1551398"/>
                  </a:lnTo>
                  <a:cubicBezTo>
                    <a:pt x="842898" y="1551240"/>
                    <a:pt x="754554" y="1535631"/>
                    <a:pt x="675675" y="1504907"/>
                  </a:cubicBezTo>
                  <a:cubicBezTo>
                    <a:pt x="596797" y="1474183"/>
                    <a:pt x="524702" y="1427653"/>
                    <a:pt x="461638" y="1366420"/>
                  </a:cubicBezTo>
                  <a:cubicBezTo>
                    <a:pt x="398575" y="1305188"/>
                    <a:pt x="350735" y="1235364"/>
                    <a:pt x="319322" y="1158779"/>
                  </a:cubicBezTo>
                  <a:cubicBezTo>
                    <a:pt x="287908" y="1082195"/>
                    <a:pt x="271995" y="996584"/>
                    <a:pt x="272172" y="904411"/>
                  </a:cubicBezTo>
                  <a:cubicBezTo>
                    <a:pt x="272310" y="809320"/>
                    <a:pt x="288401" y="721581"/>
                    <a:pt x="319972" y="643598"/>
                  </a:cubicBezTo>
                  <a:cubicBezTo>
                    <a:pt x="351544" y="565614"/>
                    <a:pt x="399462" y="495257"/>
                    <a:pt x="462467" y="434281"/>
                  </a:cubicBezTo>
                  <a:cubicBezTo>
                    <a:pt x="524288" y="374026"/>
                    <a:pt x="597842" y="327122"/>
                    <a:pt x="678574" y="296484"/>
                  </a:cubicBezTo>
                  <a:cubicBezTo>
                    <a:pt x="758656" y="266154"/>
                    <a:pt x="848656" y="250782"/>
                    <a:pt x="946071" y="250782"/>
                  </a:cubicBezTo>
                  <a:lnTo>
                    <a:pt x="947491" y="250782"/>
                  </a:lnTo>
                  <a:cubicBezTo>
                    <a:pt x="1040469" y="250920"/>
                    <a:pt x="1127314" y="266706"/>
                    <a:pt x="1205621" y="297706"/>
                  </a:cubicBezTo>
                  <a:cubicBezTo>
                    <a:pt x="1283928" y="328706"/>
                    <a:pt x="1355846" y="375749"/>
                    <a:pt x="1419520" y="437631"/>
                  </a:cubicBezTo>
                  <a:cubicBezTo>
                    <a:pt x="1483195" y="499514"/>
                    <a:pt x="1531488" y="569417"/>
                    <a:pt x="1563217" y="645470"/>
                  </a:cubicBezTo>
                  <a:cubicBezTo>
                    <a:pt x="1594946" y="721522"/>
                    <a:pt x="1610998" y="806069"/>
                    <a:pt x="1610860" y="896547"/>
                  </a:cubicBezTo>
                  <a:cubicBezTo>
                    <a:pt x="1610919" y="940365"/>
                    <a:pt x="1607054" y="984099"/>
                    <a:pt x="1599324" y="1027229"/>
                  </a:cubicBezTo>
                  <a:cubicBezTo>
                    <a:pt x="1575621" y="1156532"/>
                    <a:pt x="1514628" y="1269911"/>
                    <a:pt x="1417982" y="1364193"/>
                  </a:cubicBezTo>
                  <a:close/>
                </a:path>
              </a:pathLst>
            </a:custGeom>
            <a:grpFill/>
            <a:ln w="19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 12">
              <a:extLst>
                <a:ext uri="{FF2B5EF4-FFF2-40B4-BE49-F238E27FC236}">
                  <a16:creationId xmlns:a16="http://schemas.microsoft.com/office/drawing/2014/main" id="{11AD0C6A-69A7-9E53-D2D5-235F1056AE03}"/>
                </a:ext>
              </a:extLst>
            </p:cNvPr>
            <p:cNvSpPr/>
            <p:nvPr/>
          </p:nvSpPr>
          <p:spPr>
            <a:xfrm>
              <a:off x="469958" y="1647414"/>
              <a:ext cx="1719691" cy="1847802"/>
            </a:xfrm>
            <a:custGeom>
              <a:avLst/>
              <a:gdLst>
                <a:gd name="connsiteX0" fmla="*/ 0 w 1719691"/>
                <a:gd name="connsiteY0" fmla="*/ 0 h 1847802"/>
                <a:gd name="connsiteX1" fmla="*/ 0 w 1719691"/>
                <a:gd name="connsiteY1" fmla="*/ 1794395 h 1847802"/>
                <a:gd name="connsiteX2" fmla="*/ 277515 w 1719691"/>
                <a:gd name="connsiteY2" fmla="*/ 1794395 h 1847802"/>
                <a:gd name="connsiteX3" fmla="*/ 277534 w 1719691"/>
                <a:gd name="connsiteY3" fmla="*/ 607611 h 1847802"/>
                <a:gd name="connsiteX4" fmla="*/ 1707485 w 1719691"/>
                <a:gd name="connsiteY4" fmla="*/ 1837299 h 1847802"/>
                <a:gd name="connsiteX5" fmla="*/ 1719691 w 1719691"/>
                <a:gd name="connsiteY5" fmla="*/ 1847803 h 1847802"/>
                <a:gd name="connsiteX6" fmla="*/ 1719691 w 1719691"/>
                <a:gd name="connsiteY6" fmla="*/ 1476350 h 1847802"/>
                <a:gd name="connsiteX7" fmla="*/ 0 w 1719691"/>
                <a:gd name="connsiteY7" fmla="*/ 0 h 1847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19691" h="1847802">
                  <a:moveTo>
                    <a:pt x="0" y="0"/>
                  </a:moveTo>
                  <a:lnTo>
                    <a:pt x="0" y="1794395"/>
                  </a:lnTo>
                  <a:lnTo>
                    <a:pt x="277515" y="1794395"/>
                  </a:lnTo>
                  <a:lnTo>
                    <a:pt x="277534" y="607611"/>
                  </a:lnTo>
                  <a:lnTo>
                    <a:pt x="1707485" y="1837299"/>
                  </a:lnTo>
                  <a:lnTo>
                    <a:pt x="1719691" y="1847803"/>
                  </a:lnTo>
                  <a:lnTo>
                    <a:pt x="1719691" y="147635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9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239167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1_Whit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F04DEC-E5D8-B4F1-752E-F1D20C3CFC2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15486" y="978507"/>
            <a:ext cx="3845229" cy="24929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lang="en-US" sz="5400" baseline="0">
                <a:solidFill>
                  <a:schemeClr val="bg1"/>
                </a:solidFill>
                <a:latin typeface="Nokia Pure Headline Ultra Light" panose="020B0204020202020204" pitchFamily="34" charset="0"/>
              </a:defRPr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</a:lstStyle>
          <a:p>
            <a:pPr marL="0" lvl="0" indent="0" defTabSz="9144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402383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4.2 - Cover N PurpleBlu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81E104F6-2E1E-CFDD-A69D-C115384F159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0E27FD93-255E-C585-12C2-E99681C9BE5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-901"/>
            <a:ext cx="5144400" cy="5144400"/>
          </a:xfrm>
          <a:prstGeom prst="rect">
            <a:avLst/>
          </a:prstGeom>
        </p:spPr>
      </p:pic>
      <p:sp>
        <p:nvSpPr>
          <p:cNvPr id="11" name="Title 4">
            <a:extLst>
              <a:ext uri="{FF2B5EF4-FFF2-40B4-BE49-F238E27FC236}">
                <a16:creationId xmlns:a16="http://schemas.microsoft.com/office/drawing/2014/main" id="{59E922F0-08F0-9919-8C26-CE716C3AE5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92671" y="701061"/>
            <a:ext cx="3433727" cy="124446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3600" kern="1200" baseline="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GB"/>
              <a:t>Presentation</a:t>
            </a:r>
            <a:br>
              <a:rPr lang="en-GB"/>
            </a:br>
            <a:r>
              <a:rPr lang="en-GB"/>
              <a:t>Title (2 lines)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FDF29A45-EE41-3151-6F22-1274BFD4DDD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292671" y="2126098"/>
            <a:ext cx="3433727" cy="59095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  <a:latin typeface="+mn-lt"/>
                <a:ea typeface="Nokia Pure Text Light" panose="020B0403020202020204" pitchFamily="34" charset="0"/>
              </a:defRPr>
            </a:lvl1pPr>
            <a:lvl2pPr marL="2304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bg1"/>
                </a:solidFill>
                <a:latin typeface="+mn-lt"/>
                <a:ea typeface="Nokia Pure Text Light" panose="020B0403020202020204" pitchFamily="34" charset="0"/>
              </a:defRPr>
            </a:lvl2pPr>
            <a:lvl3pPr marL="4626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200">
                <a:solidFill>
                  <a:schemeClr val="bg1"/>
                </a:solidFill>
                <a:latin typeface="+mn-lt"/>
                <a:ea typeface="Nokia Pure Text Light" panose="020B0403020202020204" pitchFamily="34" charset="0"/>
              </a:defRPr>
            </a:lvl3pPr>
            <a:lvl4pPr marL="6930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000">
                <a:solidFill>
                  <a:schemeClr val="bg1"/>
                </a:solidFill>
                <a:latin typeface="+mn-lt"/>
                <a:ea typeface="Nokia Pure Text Light" panose="020B0403020202020204" pitchFamily="34" charset="0"/>
              </a:defRPr>
            </a:lvl4pPr>
            <a:lvl5pPr marL="9234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>
                <a:solidFill>
                  <a:schemeClr val="bg1"/>
                </a:solidFill>
                <a:latin typeface="+mn-lt"/>
                <a:ea typeface="Nokia Pure Text Light" panose="020B0403020202020204" pitchFamily="34" charset="0"/>
              </a:defRPr>
            </a:lvl5pPr>
            <a:lvl6pPr marL="1153800" indent="0">
              <a:spcBef>
                <a:spcPts val="0"/>
              </a:spcBef>
              <a:spcAft>
                <a:spcPts val="600"/>
              </a:spcAft>
              <a:buFont typeface="Nokia Pure Text" panose="020B0503020202020204" pitchFamily="34" charset="0"/>
              <a:buNone/>
              <a:defRPr sz="800" baseline="0">
                <a:solidFill>
                  <a:schemeClr val="tx2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defRPr>
            </a:lvl6pPr>
            <a:lvl7pPr marL="1384200" indent="0">
              <a:spcBef>
                <a:spcPts val="0"/>
              </a:spcBef>
              <a:spcAft>
                <a:spcPts val="600"/>
              </a:spcAft>
              <a:buNone/>
              <a:defRPr sz="700">
                <a:solidFill>
                  <a:schemeClr val="tx2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defRPr>
            </a:lvl7pPr>
            <a:lvl8pPr marL="1614600" indent="0">
              <a:spcBef>
                <a:spcPts val="0"/>
              </a:spcBef>
              <a:spcAft>
                <a:spcPts val="600"/>
              </a:spcAft>
              <a:buNone/>
              <a:defRPr sz="600">
                <a:solidFill>
                  <a:schemeClr val="tx2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defRPr>
            </a:lvl8pPr>
          </a:lstStyle>
          <a:p>
            <a:pPr lvl="0"/>
            <a:r>
              <a:rPr lang="en-US"/>
              <a:t>Subtitle/Author</a:t>
            </a:r>
          </a:p>
        </p:txBody>
      </p:sp>
      <p:grpSp>
        <p:nvGrpSpPr>
          <p:cNvPr id="7" name="Graphic 3">
            <a:extLst>
              <a:ext uri="{FF2B5EF4-FFF2-40B4-BE49-F238E27FC236}">
                <a16:creationId xmlns:a16="http://schemas.microsoft.com/office/drawing/2014/main" id="{AC803887-2AFC-DF73-DE60-1BE27DDE158C}"/>
              </a:ext>
            </a:extLst>
          </p:cNvPr>
          <p:cNvGrpSpPr/>
          <p:nvPr userDrawn="1"/>
        </p:nvGrpSpPr>
        <p:grpSpPr>
          <a:xfrm>
            <a:off x="1237478" y="4482674"/>
            <a:ext cx="1363492" cy="307063"/>
            <a:chOff x="469958" y="1647414"/>
            <a:chExt cx="8205029" cy="1847802"/>
          </a:xfrm>
          <a:solidFill>
            <a:schemeClr val="bg1"/>
          </a:solidFill>
        </p:grpSpPr>
        <p:sp>
          <p:nvSpPr>
            <p:cNvPr id="8" name="Freeform 33">
              <a:extLst>
                <a:ext uri="{FF2B5EF4-FFF2-40B4-BE49-F238E27FC236}">
                  <a16:creationId xmlns:a16="http://schemas.microsoft.com/office/drawing/2014/main" id="{FB007C44-CA5E-747F-537B-FA8B422F6EF5}"/>
                </a:ext>
              </a:extLst>
            </p:cNvPr>
            <p:cNvSpPr/>
            <p:nvPr/>
          </p:nvSpPr>
          <p:spPr>
            <a:xfrm>
              <a:off x="6648498" y="1648478"/>
              <a:ext cx="2026489" cy="1793370"/>
            </a:xfrm>
            <a:custGeom>
              <a:avLst/>
              <a:gdLst>
                <a:gd name="connsiteX0" fmla="*/ 1019683 w 2026489"/>
                <a:gd name="connsiteY0" fmla="*/ 11431 h 1793370"/>
                <a:gd name="connsiteX1" fmla="*/ 1013215 w 2026489"/>
                <a:gd name="connsiteY1" fmla="*/ 0 h 1793370"/>
                <a:gd name="connsiteX2" fmla="*/ 864805 w 2026489"/>
                <a:gd name="connsiteY2" fmla="*/ 264656 h 1793370"/>
                <a:gd name="connsiteX3" fmla="*/ 1366453 w 2026489"/>
                <a:gd name="connsiteY3" fmla="*/ 1150009 h 1793370"/>
                <a:gd name="connsiteX4" fmla="*/ 362940 w 2026489"/>
                <a:gd name="connsiteY4" fmla="*/ 1150009 h 1793370"/>
                <a:gd name="connsiteX5" fmla="*/ 0 w 2026489"/>
                <a:gd name="connsiteY5" fmla="*/ 1793331 h 1793370"/>
                <a:gd name="connsiteX6" fmla="*/ 299127 w 2026489"/>
                <a:gd name="connsiteY6" fmla="*/ 1793370 h 1793370"/>
                <a:gd name="connsiteX7" fmla="*/ 517917 w 2026489"/>
                <a:gd name="connsiteY7" fmla="*/ 1406250 h 1793370"/>
                <a:gd name="connsiteX8" fmla="*/ 1508375 w 2026489"/>
                <a:gd name="connsiteY8" fmla="*/ 1406250 h 1793370"/>
                <a:gd name="connsiteX9" fmla="*/ 1727480 w 2026489"/>
                <a:gd name="connsiteY9" fmla="*/ 1793370 h 1793370"/>
                <a:gd name="connsiteX10" fmla="*/ 2026490 w 2026489"/>
                <a:gd name="connsiteY10" fmla="*/ 1793331 h 1793370"/>
                <a:gd name="connsiteX11" fmla="*/ 1019683 w 2026489"/>
                <a:gd name="connsiteY11" fmla="*/ 11431 h 1793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26489" h="1793370">
                  <a:moveTo>
                    <a:pt x="1019683" y="11431"/>
                  </a:moveTo>
                  <a:lnTo>
                    <a:pt x="1013215" y="0"/>
                  </a:lnTo>
                  <a:lnTo>
                    <a:pt x="864805" y="264656"/>
                  </a:lnTo>
                  <a:lnTo>
                    <a:pt x="1366453" y="1150009"/>
                  </a:lnTo>
                  <a:lnTo>
                    <a:pt x="362940" y="1150009"/>
                  </a:lnTo>
                  <a:lnTo>
                    <a:pt x="0" y="1793331"/>
                  </a:lnTo>
                  <a:lnTo>
                    <a:pt x="299127" y="1793370"/>
                  </a:lnTo>
                  <a:lnTo>
                    <a:pt x="517917" y="1406250"/>
                  </a:lnTo>
                  <a:lnTo>
                    <a:pt x="1508375" y="1406250"/>
                  </a:lnTo>
                  <a:lnTo>
                    <a:pt x="1727480" y="1793370"/>
                  </a:lnTo>
                  <a:lnTo>
                    <a:pt x="2026490" y="1793331"/>
                  </a:lnTo>
                  <a:lnTo>
                    <a:pt x="1019683" y="11431"/>
                  </a:lnTo>
                  <a:close/>
                </a:path>
              </a:pathLst>
            </a:custGeom>
            <a:grpFill/>
            <a:ln w="19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" name="Freeform 34">
              <a:extLst>
                <a:ext uri="{FF2B5EF4-FFF2-40B4-BE49-F238E27FC236}">
                  <a16:creationId xmlns:a16="http://schemas.microsoft.com/office/drawing/2014/main" id="{ACD5E94E-82F7-2222-8DA7-BF2F4217D471}"/>
                </a:ext>
              </a:extLst>
            </p:cNvPr>
            <p:cNvSpPr/>
            <p:nvPr/>
          </p:nvSpPr>
          <p:spPr>
            <a:xfrm>
              <a:off x="6141802" y="1706399"/>
              <a:ext cx="271953" cy="1735409"/>
            </a:xfrm>
            <a:custGeom>
              <a:avLst/>
              <a:gdLst>
                <a:gd name="connsiteX0" fmla="*/ 39 w 271953"/>
                <a:gd name="connsiteY0" fmla="*/ 0 h 1735409"/>
                <a:gd name="connsiteX1" fmla="*/ 0 w 271953"/>
                <a:gd name="connsiteY1" fmla="*/ 1735409 h 1735409"/>
                <a:gd name="connsiteX2" fmla="*/ 271934 w 271953"/>
                <a:gd name="connsiteY2" fmla="*/ 1735409 h 1735409"/>
                <a:gd name="connsiteX3" fmla="*/ 271953 w 271953"/>
                <a:gd name="connsiteY3" fmla="*/ 218776 h 1735409"/>
                <a:gd name="connsiteX4" fmla="*/ 271953 w 271953"/>
                <a:gd name="connsiteY4" fmla="*/ 0 h 1735409"/>
                <a:gd name="connsiteX5" fmla="*/ 39 w 271953"/>
                <a:gd name="connsiteY5" fmla="*/ 0 h 1735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1953" h="1735409">
                  <a:moveTo>
                    <a:pt x="39" y="0"/>
                  </a:moveTo>
                  <a:lnTo>
                    <a:pt x="0" y="1735409"/>
                  </a:lnTo>
                  <a:lnTo>
                    <a:pt x="271934" y="1735409"/>
                  </a:lnTo>
                  <a:lnTo>
                    <a:pt x="271953" y="218776"/>
                  </a:lnTo>
                  <a:lnTo>
                    <a:pt x="271953" y="0"/>
                  </a:lnTo>
                  <a:lnTo>
                    <a:pt x="39" y="0"/>
                  </a:lnTo>
                  <a:close/>
                </a:path>
              </a:pathLst>
            </a:custGeom>
            <a:grpFill/>
            <a:ln w="19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3" name="Freeform 35">
              <a:extLst>
                <a:ext uri="{FF2B5EF4-FFF2-40B4-BE49-F238E27FC236}">
                  <a16:creationId xmlns:a16="http://schemas.microsoft.com/office/drawing/2014/main" id="{3422F086-3538-B59C-A13B-E07C6B180720}"/>
                </a:ext>
              </a:extLst>
            </p:cNvPr>
            <p:cNvSpPr/>
            <p:nvPr/>
          </p:nvSpPr>
          <p:spPr>
            <a:xfrm>
              <a:off x="4382809" y="1706399"/>
              <a:ext cx="1429220" cy="1735409"/>
            </a:xfrm>
            <a:custGeom>
              <a:avLst/>
              <a:gdLst>
                <a:gd name="connsiteX0" fmla="*/ 403030 w 1429220"/>
                <a:gd name="connsiteY0" fmla="*/ 867715 h 1735409"/>
                <a:gd name="connsiteX1" fmla="*/ 1429102 w 1429220"/>
                <a:gd name="connsiteY1" fmla="*/ 0 h 1735409"/>
                <a:gd name="connsiteX2" fmla="*/ 1026072 w 1429220"/>
                <a:gd name="connsiteY2" fmla="*/ 0 h 1735409"/>
                <a:gd name="connsiteX3" fmla="*/ 6665 w 1429220"/>
                <a:gd name="connsiteY3" fmla="*/ 862058 h 1735409"/>
                <a:gd name="connsiteX4" fmla="*/ 0 w 1429220"/>
                <a:gd name="connsiteY4" fmla="*/ 867715 h 1735409"/>
                <a:gd name="connsiteX5" fmla="*/ 1024022 w 1429220"/>
                <a:gd name="connsiteY5" fmla="*/ 1733655 h 1735409"/>
                <a:gd name="connsiteX6" fmla="*/ 1026072 w 1429220"/>
                <a:gd name="connsiteY6" fmla="*/ 1735409 h 1735409"/>
                <a:gd name="connsiteX7" fmla="*/ 1429221 w 1429220"/>
                <a:gd name="connsiteY7" fmla="*/ 1735409 h 1735409"/>
                <a:gd name="connsiteX8" fmla="*/ 403030 w 1429220"/>
                <a:gd name="connsiteY8" fmla="*/ 867715 h 1735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29220" h="1735409">
                  <a:moveTo>
                    <a:pt x="403030" y="867715"/>
                  </a:moveTo>
                  <a:lnTo>
                    <a:pt x="1429102" y="0"/>
                  </a:lnTo>
                  <a:lnTo>
                    <a:pt x="1026072" y="0"/>
                  </a:lnTo>
                  <a:lnTo>
                    <a:pt x="6665" y="862058"/>
                  </a:lnTo>
                  <a:lnTo>
                    <a:pt x="0" y="867715"/>
                  </a:lnTo>
                  <a:lnTo>
                    <a:pt x="1024022" y="1733655"/>
                  </a:lnTo>
                  <a:lnTo>
                    <a:pt x="1026072" y="1735409"/>
                  </a:lnTo>
                  <a:lnTo>
                    <a:pt x="1429221" y="1735409"/>
                  </a:lnTo>
                  <a:lnTo>
                    <a:pt x="403030" y="867715"/>
                  </a:lnTo>
                  <a:close/>
                </a:path>
              </a:pathLst>
            </a:custGeom>
            <a:grpFill/>
            <a:ln w="19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4" name="Freeform 36">
              <a:extLst>
                <a:ext uri="{FF2B5EF4-FFF2-40B4-BE49-F238E27FC236}">
                  <a16:creationId xmlns:a16="http://schemas.microsoft.com/office/drawing/2014/main" id="{64270631-5CE7-99C0-6E82-FDECFC1D3634}"/>
                </a:ext>
              </a:extLst>
            </p:cNvPr>
            <p:cNvSpPr/>
            <p:nvPr/>
          </p:nvSpPr>
          <p:spPr>
            <a:xfrm>
              <a:off x="2295838" y="1674374"/>
              <a:ext cx="1881493" cy="1794690"/>
            </a:xfrm>
            <a:custGeom>
              <a:avLst/>
              <a:gdLst>
                <a:gd name="connsiteX0" fmla="*/ 1814643 w 1881493"/>
                <a:gd name="connsiteY0" fmla="*/ 547443 h 1794690"/>
                <a:gd name="connsiteX1" fmla="*/ 1612674 w 1881493"/>
                <a:gd name="connsiteY1" fmla="*/ 257739 h 1794690"/>
                <a:gd name="connsiteX2" fmla="*/ 1309110 w 1881493"/>
                <a:gd name="connsiteY2" fmla="*/ 64720 h 1794690"/>
                <a:gd name="connsiteX3" fmla="*/ 937848 w 1881493"/>
                <a:gd name="connsiteY3" fmla="*/ 0 h 1794690"/>
                <a:gd name="connsiteX4" fmla="*/ 935876 w 1881493"/>
                <a:gd name="connsiteY4" fmla="*/ 0 h 1794690"/>
                <a:gd name="connsiteX5" fmla="*/ 567434 w 1881493"/>
                <a:gd name="connsiteY5" fmla="*/ 63577 h 1794690"/>
                <a:gd name="connsiteX6" fmla="*/ 266532 w 1881493"/>
                <a:gd name="connsiteY6" fmla="*/ 255669 h 1794690"/>
                <a:gd name="connsiteX7" fmla="*/ 66910 w 1881493"/>
                <a:gd name="connsiteY7" fmla="*/ 546044 h 1794690"/>
                <a:gd name="connsiteX8" fmla="*/ 1 w 1881493"/>
                <a:gd name="connsiteY8" fmla="*/ 903997 h 1794690"/>
                <a:gd name="connsiteX9" fmla="*/ 65352 w 1881493"/>
                <a:gd name="connsiteY9" fmla="*/ 1253928 h 1794690"/>
                <a:gd name="connsiteX10" fmla="*/ 262687 w 1881493"/>
                <a:gd name="connsiteY10" fmla="*/ 1540085 h 1794690"/>
                <a:gd name="connsiteX11" fmla="*/ 559113 w 1881493"/>
                <a:gd name="connsiteY11" fmla="*/ 1730758 h 1794690"/>
                <a:gd name="connsiteX12" fmla="*/ 921382 w 1881493"/>
                <a:gd name="connsiteY12" fmla="*/ 1794691 h 1794690"/>
                <a:gd name="connsiteX13" fmla="*/ 923354 w 1881493"/>
                <a:gd name="connsiteY13" fmla="*/ 1794691 h 1794690"/>
                <a:gd name="connsiteX14" fmla="*/ 1299861 w 1881493"/>
                <a:gd name="connsiteY14" fmla="*/ 1731941 h 1794690"/>
                <a:gd name="connsiteX15" fmla="*/ 1608040 w 1881493"/>
                <a:gd name="connsiteY15" fmla="*/ 1542253 h 1794690"/>
                <a:gd name="connsiteX16" fmla="*/ 1812848 w 1881493"/>
                <a:gd name="connsiteY16" fmla="*/ 1255446 h 1794690"/>
                <a:gd name="connsiteX17" fmla="*/ 1881493 w 1881493"/>
                <a:gd name="connsiteY17" fmla="*/ 901927 h 1794690"/>
                <a:gd name="connsiteX18" fmla="*/ 1814643 w 1881493"/>
                <a:gd name="connsiteY18" fmla="*/ 547443 h 1794690"/>
                <a:gd name="connsiteX19" fmla="*/ 1417982 w 1881493"/>
                <a:gd name="connsiteY19" fmla="*/ 1364193 h 1794690"/>
                <a:gd name="connsiteX20" fmla="*/ 1201815 w 1881493"/>
                <a:gd name="connsiteY20" fmla="*/ 1504808 h 1794690"/>
                <a:gd name="connsiteX21" fmla="*/ 939288 w 1881493"/>
                <a:gd name="connsiteY21" fmla="*/ 1551398 h 1794690"/>
                <a:gd name="connsiteX22" fmla="*/ 937947 w 1881493"/>
                <a:gd name="connsiteY22" fmla="*/ 1551398 h 1794690"/>
                <a:gd name="connsiteX23" fmla="*/ 675675 w 1881493"/>
                <a:gd name="connsiteY23" fmla="*/ 1504907 h 1794690"/>
                <a:gd name="connsiteX24" fmla="*/ 461638 w 1881493"/>
                <a:gd name="connsiteY24" fmla="*/ 1366420 h 1794690"/>
                <a:gd name="connsiteX25" fmla="*/ 319322 w 1881493"/>
                <a:gd name="connsiteY25" fmla="*/ 1158779 h 1794690"/>
                <a:gd name="connsiteX26" fmla="*/ 272172 w 1881493"/>
                <a:gd name="connsiteY26" fmla="*/ 904411 h 1794690"/>
                <a:gd name="connsiteX27" fmla="*/ 319972 w 1881493"/>
                <a:gd name="connsiteY27" fmla="*/ 643598 h 1794690"/>
                <a:gd name="connsiteX28" fmla="*/ 462467 w 1881493"/>
                <a:gd name="connsiteY28" fmla="*/ 434281 h 1794690"/>
                <a:gd name="connsiteX29" fmla="*/ 678574 w 1881493"/>
                <a:gd name="connsiteY29" fmla="*/ 296484 h 1794690"/>
                <a:gd name="connsiteX30" fmla="*/ 946071 w 1881493"/>
                <a:gd name="connsiteY30" fmla="*/ 250782 h 1794690"/>
                <a:gd name="connsiteX31" fmla="*/ 947491 w 1881493"/>
                <a:gd name="connsiteY31" fmla="*/ 250782 h 1794690"/>
                <a:gd name="connsiteX32" fmla="*/ 1205621 w 1881493"/>
                <a:gd name="connsiteY32" fmla="*/ 297706 h 1794690"/>
                <a:gd name="connsiteX33" fmla="*/ 1419520 w 1881493"/>
                <a:gd name="connsiteY33" fmla="*/ 437631 h 1794690"/>
                <a:gd name="connsiteX34" fmla="*/ 1563217 w 1881493"/>
                <a:gd name="connsiteY34" fmla="*/ 645470 h 1794690"/>
                <a:gd name="connsiteX35" fmla="*/ 1610860 w 1881493"/>
                <a:gd name="connsiteY35" fmla="*/ 896547 h 1794690"/>
                <a:gd name="connsiteX36" fmla="*/ 1599324 w 1881493"/>
                <a:gd name="connsiteY36" fmla="*/ 1027229 h 1794690"/>
                <a:gd name="connsiteX37" fmla="*/ 1417982 w 1881493"/>
                <a:gd name="connsiteY37" fmla="*/ 1364193 h 1794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881493" h="1794690">
                  <a:moveTo>
                    <a:pt x="1814643" y="547443"/>
                  </a:moveTo>
                  <a:cubicBezTo>
                    <a:pt x="1769998" y="440528"/>
                    <a:pt x="1702043" y="343054"/>
                    <a:pt x="1612674" y="257739"/>
                  </a:cubicBezTo>
                  <a:cubicBezTo>
                    <a:pt x="1523305" y="172423"/>
                    <a:pt x="1421137" y="107486"/>
                    <a:pt x="1309110" y="64720"/>
                  </a:cubicBezTo>
                  <a:cubicBezTo>
                    <a:pt x="1197083" y="21954"/>
                    <a:pt x="1072277" y="197"/>
                    <a:pt x="937848" y="0"/>
                  </a:cubicBezTo>
                  <a:lnTo>
                    <a:pt x="935876" y="0"/>
                  </a:lnTo>
                  <a:cubicBezTo>
                    <a:pt x="802216" y="0"/>
                    <a:pt x="678258" y="21383"/>
                    <a:pt x="567434" y="63577"/>
                  </a:cubicBezTo>
                  <a:cubicBezTo>
                    <a:pt x="455979" y="106008"/>
                    <a:pt x="354738" y="170630"/>
                    <a:pt x="266532" y="255669"/>
                  </a:cubicBezTo>
                  <a:cubicBezTo>
                    <a:pt x="178326" y="340708"/>
                    <a:pt x="111121" y="438420"/>
                    <a:pt x="66910" y="546044"/>
                  </a:cubicBezTo>
                  <a:cubicBezTo>
                    <a:pt x="22699" y="653668"/>
                    <a:pt x="198" y="774024"/>
                    <a:pt x="1" y="903997"/>
                  </a:cubicBezTo>
                  <a:cubicBezTo>
                    <a:pt x="-196" y="1030659"/>
                    <a:pt x="21693" y="1148373"/>
                    <a:pt x="65352" y="1253928"/>
                  </a:cubicBezTo>
                  <a:cubicBezTo>
                    <a:pt x="109012" y="1359483"/>
                    <a:pt x="175349" y="1455795"/>
                    <a:pt x="262687" y="1540085"/>
                  </a:cubicBezTo>
                  <a:cubicBezTo>
                    <a:pt x="350025" y="1624376"/>
                    <a:pt x="449747" y="1688505"/>
                    <a:pt x="559113" y="1730758"/>
                  </a:cubicBezTo>
                  <a:cubicBezTo>
                    <a:pt x="668478" y="1773012"/>
                    <a:pt x="790266" y="1794493"/>
                    <a:pt x="921382" y="1794691"/>
                  </a:cubicBezTo>
                  <a:lnTo>
                    <a:pt x="923354" y="1794691"/>
                  </a:lnTo>
                  <a:cubicBezTo>
                    <a:pt x="1059834" y="1794691"/>
                    <a:pt x="1186513" y="1773583"/>
                    <a:pt x="1299861" y="1731941"/>
                  </a:cubicBezTo>
                  <a:cubicBezTo>
                    <a:pt x="1414196" y="1689845"/>
                    <a:pt x="1518986" y="1625359"/>
                    <a:pt x="1608040" y="1542253"/>
                  </a:cubicBezTo>
                  <a:cubicBezTo>
                    <a:pt x="1698553" y="1458219"/>
                    <a:pt x="1767473" y="1361730"/>
                    <a:pt x="1812848" y="1255446"/>
                  </a:cubicBezTo>
                  <a:cubicBezTo>
                    <a:pt x="1858223" y="1149162"/>
                    <a:pt x="1881295" y="1030264"/>
                    <a:pt x="1881493" y="901927"/>
                  </a:cubicBezTo>
                  <a:cubicBezTo>
                    <a:pt x="1881689" y="773590"/>
                    <a:pt x="1859268" y="654358"/>
                    <a:pt x="1814643" y="547443"/>
                  </a:cubicBezTo>
                  <a:close/>
                  <a:moveTo>
                    <a:pt x="1417982" y="1364193"/>
                  </a:moveTo>
                  <a:cubicBezTo>
                    <a:pt x="1354130" y="1426450"/>
                    <a:pt x="1281404" y="1473749"/>
                    <a:pt x="1201815" y="1504808"/>
                  </a:cubicBezTo>
                  <a:cubicBezTo>
                    <a:pt x="1122562" y="1535730"/>
                    <a:pt x="1034198" y="1551398"/>
                    <a:pt x="939288" y="1551398"/>
                  </a:cubicBezTo>
                  <a:lnTo>
                    <a:pt x="937947" y="1551398"/>
                  </a:lnTo>
                  <a:cubicBezTo>
                    <a:pt x="842898" y="1551240"/>
                    <a:pt x="754554" y="1535631"/>
                    <a:pt x="675675" y="1504907"/>
                  </a:cubicBezTo>
                  <a:cubicBezTo>
                    <a:pt x="596797" y="1474183"/>
                    <a:pt x="524702" y="1427653"/>
                    <a:pt x="461638" y="1366420"/>
                  </a:cubicBezTo>
                  <a:cubicBezTo>
                    <a:pt x="398575" y="1305188"/>
                    <a:pt x="350735" y="1235364"/>
                    <a:pt x="319322" y="1158779"/>
                  </a:cubicBezTo>
                  <a:cubicBezTo>
                    <a:pt x="287908" y="1082195"/>
                    <a:pt x="271995" y="996584"/>
                    <a:pt x="272172" y="904411"/>
                  </a:cubicBezTo>
                  <a:cubicBezTo>
                    <a:pt x="272310" y="809320"/>
                    <a:pt x="288401" y="721581"/>
                    <a:pt x="319972" y="643598"/>
                  </a:cubicBezTo>
                  <a:cubicBezTo>
                    <a:pt x="351544" y="565614"/>
                    <a:pt x="399462" y="495257"/>
                    <a:pt x="462467" y="434281"/>
                  </a:cubicBezTo>
                  <a:cubicBezTo>
                    <a:pt x="524288" y="374026"/>
                    <a:pt x="597842" y="327122"/>
                    <a:pt x="678574" y="296484"/>
                  </a:cubicBezTo>
                  <a:cubicBezTo>
                    <a:pt x="758656" y="266154"/>
                    <a:pt x="848656" y="250782"/>
                    <a:pt x="946071" y="250782"/>
                  </a:cubicBezTo>
                  <a:lnTo>
                    <a:pt x="947491" y="250782"/>
                  </a:lnTo>
                  <a:cubicBezTo>
                    <a:pt x="1040469" y="250920"/>
                    <a:pt x="1127314" y="266706"/>
                    <a:pt x="1205621" y="297706"/>
                  </a:cubicBezTo>
                  <a:cubicBezTo>
                    <a:pt x="1283928" y="328706"/>
                    <a:pt x="1355846" y="375749"/>
                    <a:pt x="1419520" y="437631"/>
                  </a:cubicBezTo>
                  <a:cubicBezTo>
                    <a:pt x="1483195" y="499514"/>
                    <a:pt x="1531488" y="569417"/>
                    <a:pt x="1563217" y="645470"/>
                  </a:cubicBezTo>
                  <a:cubicBezTo>
                    <a:pt x="1594946" y="721522"/>
                    <a:pt x="1610998" y="806069"/>
                    <a:pt x="1610860" y="896547"/>
                  </a:cubicBezTo>
                  <a:cubicBezTo>
                    <a:pt x="1610919" y="940365"/>
                    <a:pt x="1607054" y="984099"/>
                    <a:pt x="1599324" y="1027229"/>
                  </a:cubicBezTo>
                  <a:cubicBezTo>
                    <a:pt x="1575621" y="1156532"/>
                    <a:pt x="1514628" y="1269911"/>
                    <a:pt x="1417982" y="1364193"/>
                  </a:cubicBezTo>
                  <a:close/>
                </a:path>
              </a:pathLst>
            </a:custGeom>
            <a:grpFill/>
            <a:ln w="19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5" name="Freeform 37">
              <a:extLst>
                <a:ext uri="{FF2B5EF4-FFF2-40B4-BE49-F238E27FC236}">
                  <a16:creationId xmlns:a16="http://schemas.microsoft.com/office/drawing/2014/main" id="{AEC4CD95-FA07-887B-3375-C4368A44AF15}"/>
                </a:ext>
              </a:extLst>
            </p:cNvPr>
            <p:cNvSpPr/>
            <p:nvPr/>
          </p:nvSpPr>
          <p:spPr>
            <a:xfrm>
              <a:off x="469958" y="1647414"/>
              <a:ext cx="1719691" cy="1847802"/>
            </a:xfrm>
            <a:custGeom>
              <a:avLst/>
              <a:gdLst>
                <a:gd name="connsiteX0" fmla="*/ 0 w 1719691"/>
                <a:gd name="connsiteY0" fmla="*/ 0 h 1847802"/>
                <a:gd name="connsiteX1" fmla="*/ 0 w 1719691"/>
                <a:gd name="connsiteY1" fmla="*/ 1794395 h 1847802"/>
                <a:gd name="connsiteX2" fmla="*/ 277515 w 1719691"/>
                <a:gd name="connsiteY2" fmla="*/ 1794395 h 1847802"/>
                <a:gd name="connsiteX3" fmla="*/ 277534 w 1719691"/>
                <a:gd name="connsiteY3" fmla="*/ 607611 h 1847802"/>
                <a:gd name="connsiteX4" fmla="*/ 1707485 w 1719691"/>
                <a:gd name="connsiteY4" fmla="*/ 1837299 h 1847802"/>
                <a:gd name="connsiteX5" fmla="*/ 1719691 w 1719691"/>
                <a:gd name="connsiteY5" fmla="*/ 1847803 h 1847802"/>
                <a:gd name="connsiteX6" fmla="*/ 1719691 w 1719691"/>
                <a:gd name="connsiteY6" fmla="*/ 1476350 h 1847802"/>
                <a:gd name="connsiteX7" fmla="*/ 0 w 1719691"/>
                <a:gd name="connsiteY7" fmla="*/ 0 h 1847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19691" h="1847802">
                  <a:moveTo>
                    <a:pt x="0" y="0"/>
                  </a:moveTo>
                  <a:lnTo>
                    <a:pt x="0" y="1794395"/>
                  </a:lnTo>
                  <a:lnTo>
                    <a:pt x="277515" y="1794395"/>
                  </a:lnTo>
                  <a:lnTo>
                    <a:pt x="277534" y="607611"/>
                  </a:lnTo>
                  <a:lnTo>
                    <a:pt x="1707485" y="1837299"/>
                  </a:lnTo>
                  <a:lnTo>
                    <a:pt x="1719691" y="1847803"/>
                  </a:lnTo>
                  <a:lnTo>
                    <a:pt x="1719691" y="147635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9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E2E1DC81-7361-E62C-3CA4-FFC7A7D4ED1C}"/>
              </a:ext>
            </a:extLst>
          </p:cNvPr>
          <p:cNvSpPr txBox="1"/>
          <p:nvPr userDrawn="1"/>
        </p:nvSpPr>
        <p:spPr>
          <a:xfrm>
            <a:off x="5556828" y="4858555"/>
            <a:ext cx="631583" cy="123111"/>
          </a:xfrm>
          <a:prstGeom prst="rect">
            <a:avLst/>
          </a:prstGeom>
          <a:noFill/>
        </p:spPr>
        <p:txBody>
          <a:bodyPr wrap="none" lIns="0" tIns="0" rIns="0" bIns="0" anchor="b" anchorCtr="0">
            <a:spAutoFit/>
          </a:bodyPr>
          <a:lstStyle/>
          <a:p>
            <a:r>
              <a:rPr lang="en-US" sz="800" noProof="0" dirty="0">
                <a:solidFill>
                  <a:schemeClr val="bg1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rPr>
              <a:t>© 2023 Nokia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67052CF-8AF2-3496-B502-09FBBAF02947}"/>
              </a:ext>
            </a:extLst>
          </p:cNvPr>
          <p:cNvCxnSpPr>
            <a:cxnSpLocks/>
          </p:cNvCxnSpPr>
          <p:nvPr userDrawn="1"/>
        </p:nvCxnSpPr>
        <p:spPr>
          <a:xfrm>
            <a:off x="6277427" y="4830552"/>
            <a:ext cx="0" cy="14400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205A8CE2-8B75-7C5B-EC89-EFAE1EDA6894}"/>
              </a:ext>
            </a:extLst>
          </p:cNvPr>
          <p:cNvSpPr txBox="1"/>
          <p:nvPr userDrawn="1"/>
        </p:nvSpPr>
        <p:spPr>
          <a:xfrm>
            <a:off x="6375293" y="4858555"/>
            <a:ext cx="1016304" cy="123111"/>
          </a:xfrm>
          <a:prstGeom prst="rect">
            <a:avLst/>
          </a:prstGeom>
          <a:noFill/>
        </p:spPr>
        <p:txBody>
          <a:bodyPr wrap="none" lIns="0" tIns="0" rIns="0" bIns="0" anchor="b" anchorCtr="0">
            <a:spAutoFit/>
          </a:bodyPr>
          <a:lstStyle/>
          <a:p>
            <a:r>
              <a:rPr lang="en-US" sz="800" noProof="0" dirty="0">
                <a:solidFill>
                  <a:schemeClr val="bg1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rPr>
              <a:t>Customer confidential</a:t>
            </a:r>
          </a:p>
        </p:txBody>
      </p:sp>
    </p:spTree>
    <p:extLst>
      <p:ext uri="{BB962C8B-B14F-4D97-AF65-F5344CB8AC3E}">
        <p14:creationId xmlns:p14="http://schemas.microsoft.com/office/powerpoint/2010/main" val="1518408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N Blu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A97BECFD-8EA7-0689-338E-FF79734814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B8976C7B-2688-70F3-77A4-4D1113FB54E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5144400" cy="5144400"/>
          </a:xfrm>
          <a:prstGeom prst="rect">
            <a:avLst/>
          </a:prstGeom>
        </p:spPr>
      </p:pic>
      <p:grpSp>
        <p:nvGrpSpPr>
          <p:cNvPr id="13" name="Graphic 3">
            <a:extLst>
              <a:ext uri="{FF2B5EF4-FFF2-40B4-BE49-F238E27FC236}">
                <a16:creationId xmlns:a16="http://schemas.microsoft.com/office/drawing/2014/main" id="{491EF582-F108-663C-5267-BC8137E7DC2E}"/>
              </a:ext>
            </a:extLst>
          </p:cNvPr>
          <p:cNvGrpSpPr/>
          <p:nvPr userDrawn="1"/>
        </p:nvGrpSpPr>
        <p:grpSpPr>
          <a:xfrm>
            <a:off x="1237478" y="4482674"/>
            <a:ext cx="1363492" cy="307063"/>
            <a:chOff x="469958" y="1647414"/>
            <a:chExt cx="8205029" cy="1847802"/>
          </a:xfrm>
          <a:solidFill>
            <a:schemeClr val="bg1"/>
          </a:solidFill>
        </p:grpSpPr>
        <p:sp>
          <p:nvSpPr>
            <p:cNvPr id="14" name="Freeform 33">
              <a:extLst>
                <a:ext uri="{FF2B5EF4-FFF2-40B4-BE49-F238E27FC236}">
                  <a16:creationId xmlns:a16="http://schemas.microsoft.com/office/drawing/2014/main" id="{21F197A8-BB59-2B9C-5B82-5E724C8650E3}"/>
                </a:ext>
              </a:extLst>
            </p:cNvPr>
            <p:cNvSpPr/>
            <p:nvPr/>
          </p:nvSpPr>
          <p:spPr>
            <a:xfrm>
              <a:off x="6648498" y="1648478"/>
              <a:ext cx="2026489" cy="1793370"/>
            </a:xfrm>
            <a:custGeom>
              <a:avLst/>
              <a:gdLst>
                <a:gd name="connsiteX0" fmla="*/ 1019683 w 2026489"/>
                <a:gd name="connsiteY0" fmla="*/ 11431 h 1793370"/>
                <a:gd name="connsiteX1" fmla="*/ 1013215 w 2026489"/>
                <a:gd name="connsiteY1" fmla="*/ 0 h 1793370"/>
                <a:gd name="connsiteX2" fmla="*/ 864805 w 2026489"/>
                <a:gd name="connsiteY2" fmla="*/ 264656 h 1793370"/>
                <a:gd name="connsiteX3" fmla="*/ 1366453 w 2026489"/>
                <a:gd name="connsiteY3" fmla="*/ 1150009 h 1793370"/>
                <a:gd name="connsiteX4" fmla="*/ 362940 w 2026489"/>
                <a:gd name="connsiteY4" fmla="*/ 1150009 h 1793370"/>
                <a:gd name="connsiteX5" fmla="*/ 0 w 2026489"/>
                <a:gd name="connsiteY5" fmla="*/ 1793331 h 1793370"/>
                <a:gd name="connsiteX6" fmla="*/ 299127 w 2026489"/>
                <a:gd name="connsiteY6" fmla="*/ 1793370 h 1793370"/>
                <a:gd name="connsiteX7" fmla="*/ 517917 w 2026489"/>
                <a:gd name="connsiteY7" fmla="*/ 1406250 h 1793370"/>
                <a:gd name="connsiteX8" fmla="*/ 1508375 w 2026489"/>
                <a:gd name="connsiteY8" fmla="*/ 1406250 h 1793370"/>
                <a:gd name="connsiteX9" fmla="*/ 1727480 w 2026489"/>
                <a:gd name="connsiteY9" fmla="*/ 1793370 h 1793370"/>
                <a:gd name="connsiteX10" fmla="*/ 2026490 w 2026489"/>
                <a:gd name="connsiteY10" fmla="*/ 1793331 h 1793370"/>
                <a:gd name="connsiteX11" fmla="*/ 1019683 w 2026489"/>
                <a:gd name="connsiteY11" fmla="*/ 11431 h 1793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26489" h="1793370">
                  <a:moveTo>
                    <a:pt x="1019683" y="11431"/>
                  </a:moveTo>
                  <a:lnTo>
                    <a:pt x="1013215" y="0"/>
                  </a:lnTo>
                  <a:lnTo>
                    <a:pt x="864805" y="264656"/>
                  </a:lnTo>
                  <a:lnTo>
                    <a:pt x="1366453" y="1150009"/>
                  </a:lnTo>
                  <a:lnTo>
                    <a:pt x="362940" y="1150009"/>
                  </a:lnTo>
                  <a:lnTo>
                    <a:pt x="0" y="1793331"/>
                  </a:lnTo>
                  <a:lnTo>
                    <a:pt x="299127" y="1793370"/>
                  </a:lnTo>
                  <a:lnTo>
                    <a:pt x="517917" y="1406250"/>
                  </a:lnTo>
                  <a:lnTo>
                    <a:pt x="1508375" y="1406250"/>
                  </a:lnTo>
                  <a:lnTo>
                    <a:pt x="1727480" y="1793370"/>
                  </a:lnTo>
                  <a:lnTo>
                    <a:pt x="2026490" y="1793331"/>
                  </a:lnTo>
                  <a:lnTo>
                    <a:pt x="1019683" y="11431"/>
                  </a:lnTo>
                  <a:close/>
                </a:path>
              </a:pathLst>
            </a:custGeom>
            <a:grpFill/>
            <a:ln w="19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5" name="Freeform 34">
              <a:extLst>
                <a:ext uri="{FF2B5EF4-FFF2-40B4-BE49-F238E27FC236}">
                  <a16:creationId xmlns:a16="http://schemas.microsoft.com/office/drawing/2014/main" id="{D16DD572-CF87-3262-B65D-446DD9E1D0C0}"/>
                </a:ext>
              </a:extLst>
            </p:cNvPr>
            <p:cNvSpPr/>
            <p:nvPr/>
          </p:nvSpPr>
          <p:spPr>
            <a:xfrm>
              <a:off x="6141802" y="1706399"/>
              <a:ext cx="271953" cy="1735409"/>
            </a:xfrm>
            <a:custGeom>
              <a:avLst/>
              <a:gdLst>
                <a:gd name="connsiteX0" fmla="*/ 39 w 271953"/>
                <a:gd name="connsiteY0" fmla="*/ 0 h 1735409"/>
                <a:gd name="connsiteX1" fmla="*/ 0 w 271953"/>
                <a:gd name="connsiteY1" fmla="*/ 1735409 h 1735409"/>
                <a:gd name="connsiteX2" fmla="*/ 271934 w 271953"/>
                <a:gd name="connsiteY2" fmla="*/ 1735409 h 1735409"/>
                <a:gd name="connsiteX3" fmla="*/ 271953 w 271953"/>
                <a:gd name="connsiteY3" fmla="*/ 218776 h 1735409"/>
                <a:gd name="connsiteX4" fmla="*/ 271953 w 271953"/>
                <a:gd name="connsiteY4" fmla="*/ 0 h 1735409"/>
                <a:gd name="connsiteX5" fmla="*/ 39 w 271953"/>
                <a:gd name="connsiteY5" fmla="*/ 0 h 1735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1953" h="1735409">
                  <a:moveTo>
                    <a:pt x="39" y="0"/>
                  </a:moveTo>
                  <a:lnTo>
                    <a:pt x="0" y="1735409"/>
                  </a:lnTo>
                  <a:lnTo>
                    <a:pt x="271934" y="1735409"/>
                  </a:lnTo>
                  <a:lnTo>
                    <a:pt x="271953" y="218776"/>
                  </a:lnTo>
                  <a:lnTo>
                    <a:pt x="271953" y="0"/>
                  </a:lnTo>
                  <a:lnTo>
                    <a:pt x="39" y="0"/>
                  </a:lnTo>
                  <a:close/>
                </a:path>
              </a:pathLst>
            </a:custGeom>
            <a:grpFill/>
            <a:ln w="19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6" name="Freeform 35">
              <a:extLst>
                <a:ext uri="{FF2B5EF4-FFF2-40B4-BE49-F238E27FC236}">
                  <a16:creationId xmlns:a16="http://schemas.microsoft.com/office/drawing/2014/main" id="{62B6F3CE-7053-1992-F57B-50115B5AC53A}"/>
                </a:ext>
              </a:extLst>
            </p:cNvPr>
            <p:cNvSpPr/>
            <p:nvPr/>
          </p:nvSpPr>
          <p:spPr>
            <a:xfrm>
              <a:off x="4382809" y="1706399"/>
              <a:ext cx="1429220" cy="1735409"/>
            </a:xfrm>
            <a:custGeom>
              <a:avLst/>
              <a:gdLst>
                <a:gd name="connsiteX0" fmla="*/ 403030 w 1429220"/>
                <a:gd name="connsiteY0" fmla="*/ 867715 h 1735409"/>
                <a:gd name="connsiteX1" fmla="*/ 1429102 w 1429220"/>
                <a:gd name="connsiteY1" fmla="*/ 0 h 1735409"/>
                <a:gd name="connsiteX2" fmla="*/ 1026072 w 1429220"/>
                <a:gd name="connsiteY2" fmla="*/ 0 h 1735409"/>
                <a:gd name="connsiteX3" fmla="*/ 6665 w 1429220"/>
                <a:gd name="connsiteY3" fmla="*/ 862058 h 1735409"/>
                <a:gd name="connsiteX4" fmla="*/ 0 w 1429220"/>
                <a:gd name="connsiteY4" fmla="*/ 867715 h 1735409"/>
                <a:gd name="connsiteX5" fmla="*/ 1024022 w 1429220"/>
                <a:gd name="connsiteY5" fmla="*/ 1733655 h 1735409"/>
                <a:gd name="connsiteX6" fmla="*/ 1026072 w 1429220"/>
                <a:gd name="connsiteY6" fmla="*/ 1735409 h 1735409"/>
                <a:gd name="connsiteX7" fmla="*/ 1429221 w 1429220"/>
                <a:gd name="connsiteY7" fmla="*/ 1735409 h 1735409"/>
                <a:gd name="connsiteX8" fmla="*/ 403030 w 1429220"/>
                <a:gd name="connsiteY8" fmla="*/ 867715 h 1735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29220" h="1735409">
                  <a:moveTo>
                    <a:pt x="403030" y="867715"/>
                  </a:moveTo>
                  <a:lnTo>
                    <a:pt x="1429102" y="0"/>
                  </a:lnTo>
                  <a:lnTo>
                    <a:pt x="1026072" y="0"/>
                  </a:lnTo>
                  <a:lnTo>
                    <a:pt x="6665" y="862058"/>
                  </a:lnTo>
                  <a:lnTo>
                    <a:pt x="0" y="867715"/>
                  </a:lnTo>
                  <a:lnTo>
                    <a:pt x="1024022" y="1733655"/>
                  </a:lnTo>
                  <a:lnTo>
                    <a:pt x="1026072" y="1735409"/>
                  </a:lnTo>
                  <a:lnTo>
                    <a:pt x="1429221" y="1735409"/>
                  </a:lnTo>
                  <a:lnTo>
                    <a:pt x="403030" y="867715"/>
                  </a:lnTo>
                  <a:close/>
                </a:path>
              </a:pathLst>
            </a:custGeom>
            <a:grpFill/>
            <a:ln w="19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7" name="Freeform 36">
              <a:extLst>
                <a:ext uri="{FF2B5EF4-FFF2-40B4-BE49-F238E27FC236}">
                  <a16:creationId xmlns:a16="http://schemas.microsoft.com/office/drawing/2014/main" id="{5D0F1973-9D4D-A0FF-7170-4D92B4B53C9A}"/>
                </a:ext>
              </a:extLst>
            </p:cNvPr>
            <p:cNvSpPr/>
            <p:nvPr/>
          </p:nvSpPr>
          <p:spPr>
            <a:xfrm>
              <a:off x="2295838" y="1674374"/>
              <a:ext cx="1881493" cy="1794690"/>
            </a:xfrm>
            <a:custGeom>
              <a:avLst/>
              <a:gdLst>
                <a:gd name="connsiteX0" fmla="*/ 1814643 w 1881493"/>
                <a:gd name="connsiteY0" fmla="*/ 547443 h 1794690"/>
                <a:gd name="connsiteX1" fmla="*/ 1612674 w 1881493"/>
                <a:gd name="connsiteY1" fmla="*/ 257739 h 1794690"/>
                <a:gd name="connsiteX2" fmla="*/ 1309110 w 1881493"/>
                <a:gd name="connsiteY2" fmla="*/ 64720 h 1794690"/>
                <a:gd name="connsiteX3" fmla="*/ 937848 w 1881493"/>
                <a:gd name="connsiteY3" fmla="*/ 0 h 1794690"/>
                <a:gd name="connsiteX4" fmla="*/ 935876 w 1881493"/>
                <a:gd name="connsiteY4" fmla="*/ 0 h 1794690"/>
                <a:gd name="connsiteX5" fmla="*/ 567434 w 1881493"/>
                <a:gd name="connsiteY5" fmla="*/ 63577 h 1794690"/>
                <a:gd name="connsiteX6" fmla="*/ 266532 w 1881493"/>
                <a:gd name="connsiteY6" fmla="*/ 255669 h 1794690"/>
                <a:gd name="connsiteX7" fmla="*/ 66910 w 1881493"/>
                <a:gd name="connsiteY7" fmla="*/ 546044 h 1794690"/>
                <a:gd name="connsiteX8" fmla="*/ 1 w 1881493"/>
                <a:gd name="connsiteY8" fmla="*/ 903997 h 1794690"/>
                <a:gd name="connsiteX9" fmla="*/ 65352 w 1881493"/>
                <a:gd name="connsiteY9" fmla="*/ 1253928 h 1794690"/>
                <a:gd name="connsiteX10" fmla="*/ 262687 w 1881493"/>
                <a:gd name="connsiteY10" fmla="*/ 1540085 h 1794690"/>
                <a:gd name="connsiteX11" fmla="*/ 559113 w 1881493"/>
                <a:gd name="connsiteY11" fmla="*/ 1730758 h 1794690"/>
                <a:gd name="connsiteX12" fmla="*/ 921382 w 1881493"/>
                <a:gd name="connsiteY12" fmla="*/ 1794691 h 1794690"/>
                <a:gd name="connsiteX13" fmla="*/ 923354 w 1881493"/>
                <a:gd name="connsiteY13" fmla="*/ 1794691 h 1794690"/>
                <a:gd name="connsiteX14" fmla="*/ 1299861 w 1881493"/>
                <a:gd name="connsiteY14" fmla="*/ 1731941 h 1794690"/>
                <a:gd name="connsiteX15" fmla="*/ 1608040 w 1881493"/>
                <a:gd name="connsiteY15" fmla="*/ 1542253 h 1794690"/>
                <a:gd name="connsiteX16" fmla="*/ 1812848 w 1881493"/>
                <a:gd name="connsiteY16" fmla="*/ 1255446 h 1794690"/>
                <a:gd name="connsiteX17" fmla="*/ 1881493 w 1881493"/>
                <a:gd name="connsiteY17" fmla="*/ 901927 h 1794690"/>
                <a:gd name="connsiteX18" fmla="*/ 1814643 w 1881493"/>
                <a:gd name="connsiteY18" fmla="*/ 547443 h 1794690"/>
                <a:gd name="connsiteX19" fmla="*/ 1417982 w 1881493"/>
                <a:gd name="connsiteY19" fmla="*/ 1364193 h 1794690"/>
                <a:gd name="connsiteX20" fmla="*/ 1201815 w 1881493"/>
                <a:gd name="connsiteY20" fmla="*/ 1504808 h 1794690"/>
                <a:gd name="connsiteX21" fmla="*/ 939288 w 1881493"/>
                <a:gd name="connsiteY21" fmla="*/ 1551398 h 1794690"/>
                <a:gd name="connsiteX22" fmla="*/ 937947 w 1881493"/>
                <a:gd name="connsiteY22" fmla="*/ 1551398 h 1794690"/>
                <a:gd name="connsiteX23" fmla="*/ 675675 w 1881493"/>
                <a:gd name="connsiteY23" fmla="*/ 1504907 h 1794690"/>
                <a:gd name="connsiteX24" fmla="*/ 461638 w 1881493"/>
                <a:gd name="connsiteY24" fmla="*/ 1366420 h 1794690"/>
                <a:gd name="connsiteX25" fmla="*/ 319322 w 1881493"/>
                <a:gd name="connsiteY25" fmla="*/ 1158779 h 1794690"/>
                <a:gd name="connsiteX26" fmla="*/ 272172 w 1881493"/>
                <a:gd name="connsiteY26" fmla="*/ 904411 h 1794690"/>
                <a:gd name="connsiteX27" fmla="*/ 319972 w 1881493"/>
                <a:gd name="connsiteY27" fmla="*/ 643598 h 1794690"/>
                <a:gd name="connsiteX28" fmla="*/ 462467 w 1881493"/>
                <a:gd name="connsiteY28" fmla="*/ 434281 h 1794690"/>
                <a:gd name="connsiteX29" fmla="*/ 678574 w 1881493"/>
                <a:gd name="connsiteY29" fmla="*/ 296484 h 1794690"/>
                <a:gd name="connsiteX30" fmla="*/ 946071 w 1881493"/>
                <a:gd name="connsiteY30" fmla="*/ 250782 h 1794690"/>
                <a:gd name="connsiteX31" fmla="*/ 947491 w 1881493"/>
                <a:gd name="connsiteY31" fmla="*/ 250782 h 1794690"/>
                <a:gd name="connsiteX32" fmla="*/ 1205621 w 1881493"/>
                <a:gd name="connsiteY32" fmla="*/ 297706 h 1794690"/>
                <a:gd name="connsiteX33" fmla="*/ 1419520 w 1881493"/>
                <a:gd name="connsiteY33" fmla="*/ 437631 h 1794690"/>
                <a:gd name="connsiteX34" fmla="*/ 1563217 w 1881493"/>
                <a:gd name="connsiteY34" fmla="*/ 645470 h 1794690"/>
                <a:gd name="connsiteX35" fmla="*/ 1610860 w 1881493"/>
                <a:gd name="connsiteY35" fmla="*/ 896547 h 1794690"/>
                <a:gd name="connsiteX36" fmla="*/ 1599324 w 1881493"/>
                <a:gd name="connsiteY36" fmla="*/ 1027229 h 1794690"/>
                <a:gd name="connsiteX37" fmla="*/ 1417982 w 1881493"/>
                <a:gd name="connsiteY37" fmla="*/ 1364193 h 1794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881493" h="1794690">
                  <a:moveTo>
                    <a:pt x="1814643" y="547443"/>
                  </a:moveTo>
                  <a:cubicBezTo>
                    <a:pt x="1769998" y="440528"/>
                    <a:pt x="1702043" y="343054"/>
                    <a:pt x="1612674" y="257739"/>
                  </a:cubicBezTo>
                  <a:cubicBezTo>
                    <a:pt x="1523305" y="172423"/>
                    <a:pt x="1421137" y="107486"/>
                    <a:pt x="1309110" y="64720"/>
                  </a:cubicBezTo>
                  <a:cubicBezTo>
                    <a:pt x="1197083" y="21954"/>
                    <a:pt x="1072277" y="197"/>
                    <a:pt x="937848" y="0"/>
                  </a:cubicBezTo>
                  <a:lnTo>
                    <a:pt x="935876" y="0"/>
                  </a:lnTo>
                  <a:cubicBezTo>
                    <a:pt x="802216" y="0"/>
                    <a:pt x="678258" y="21383"/>
                    <a:pt x="567434" y="63577"/>
                  </a:cubicBezTo>
                  <a:cubicBezTo>
                    <a:pt x="455979" y="106008"/>
                    <a:pt x="354738" y="170630"/>
                    <a:pt x="266532" y="255669"/>
                  </a:cubicBezTo>
                  <a:cubicBezTo>
                    <a:pt x="178326" y="340708"/>
                    <a:pt x="111121" y="438420"/>
                    <a:pt x="66910" y="546044"/>
                  </a:cubicBezTo>
                  <a:cubicBezTo>
                    <a:pt x="22699" y="653668"/>
                    <a:pt x="198" y="774024"/>
                    <a:pt x="1" y="903997"/>
                  </a:cubicBezTo>
                  <a:cubicBezTo>
                    <a:pt x="-196" y="1030659"/>
                    <a:pt x="21693" y="1148373"/>
                    <a:pt x="65352" y="1253928"/>
                  </a:cubicBezTo>
                  <a:cubicBezTo>
                    <a:pt x="109012" y="1359483"/>
                    <a:pt x="175349" y="1455795"/>
                    <a:pt x="262687" y="1540085"/>
                  </a:cubicBezTo>
                  <a:cubicBezTo>
                    <a:pt x="350025" y="1624376"/>
                    <a:pt x="449747" y="1688505"/>
                    <a:pt x="559113" y="1730758"/>
                  </a:cubicBezTo>
                  <a:cubicBezTo>
                    <a:pt x="668478" y="1773012"/>
                    <a:pt x="790266" y="1794493"/>
                    <a:pt x="921382" y="1794691"/>
                  </a:cubicBezTo>
                  <a:lnTo>
                    <a:pt x="923354" y="1794691"/>
                  </a:lnTo>
                  <a:cubicBezTo>
                    <a:pt x="1059834" y="1794691"/>
                    <a:pt x="1186513" y="1773583"/>
                    <a:pt x="1299861" y="1731941"/>
                  </a:cubicBezTo>
                  <a:cubicBezTo>
                    <a:pt x="1414196" y="1689845"/>
                    <a:pt x="1518986" y="1625359"/>
                    <a:pt x="1608040" y="1542253"/>
                  </a:cubicBezTo>
                  <a:cubicBezTo>
                    <a:pt x="1698553" y="1458219"/>
                    <a:pt x="1767473" y="1361730"/>
                    <a:pt x="1812848" y="1255446"/>
                  </a:cubicBezTo>
                  <a:cubicBezTo>
                    <a:pt x="1858223" y="1149162"/>
                    <a:pt x="1881295" y="1030264"/>
                    <a:pt x="1881493" y="901927"/>
                  </a:cubicBezTo>
                  <a:cubicBezTo>
                    <a:pt x="1881689" y="773590"/>
                    <a:pt x="1859268" y="654358"/>
                    <a:pt x="1814643" y="547443"/>
                  </a:cubicBezTo>
                  <a:close/>
                  <a:moveTo>
                    <a:pt x="1417982" y="1364193"/>
                  </a:moveTo>
                  <a:cubicBezTo>
                    <a:pt x="1354130" y="1426450"/>
                    <a:pt x="1281404" y="1473749"/>
                    <a:pt x="1201815" y="1504808"/>
                  </a:cubicBezTo>
                  <a:cubicBezTo>
                    <a:pt x="1122562" y="1535730"/>
                    <a:pt x="1034198" y="1551398"/>
                    <a:pt x="939288" y="1551398"/>
                  </a:cubicBezTo>
                  <a:lnTo>
                    <a:pt x="937947" y="1551398"/>
                  </a:lnTo>
                  <a:cubicBezTo>
                    <a:pt x="842898" y="1551240"/>
                    <a:pt x="754554" y="1535631"/>
                    <a:pt x="675675" y="1504907"/>
                  </a:cubicBezTo>
                  <a:cubicBezTo>
                    <a:pt x="596797" y="1474183"/>
                    <a:pt x="524702" y="1427653"/>
                    <a:pt x="461638" y="1366420"/>
                  </a:cubicBezTo>
                  <a:cubicBezTo>
                    <a:pt x="398575" y="1305188"/>
                    <a:pt x="350735" y="1235364"/>
                    <a:pt x="319322" y="1158779"/>
                  </a:cubicBezTo>
                  <a:cubicBezTo>
                    <a:pt x="287908" y="1082195"/>
                    <a:pt x="271995" y="996584"/>
                    <a:pt x="272172" y="904411"/>
                  </a:cubicBezTo>
                  <a:cubicBezTo>
                    <a:pt x="272310" y="809320"/>
                    <a:pt x="288401" y="721581"/>
                    <a:pt x="319972" y="643598"/>
                  </a:cubicBezTo>
                  <a:cubicBezTo>
                    <a:pt x="351544" y="565614"/>
                    <a:pt x="399462" y="495257"/>
                    <a:pt x="462467" y="434281"/>
                  </a:cubicBezTo>
                  <a:cubicBezTo>
                    <a:pt x="524288" y="374026"/>
                    <a:pt x="597842" y="327122"/>
                    <a:pt x="678574" y="296484"/>
                  </a:cubicBezTo>
                  <a:cubicBezTo>
                    <a:pt x="758656" y="266154"/>
                    <a:pt x="848656" y="250782"/>
                    <a:pt x="946071" y="250782"/>
                  </a:cubicBezTo>
                  <a:lnTo>
                    <a:pt x="947491" y="250782"/>
                  </a:lnTo>
                  <a:cubicBezTo>
                    <a:pt x="1040469" y="250920"/>
                    <a:pt x="1127314" y="266706"/>
                    <a:pt x="1205621" y="297706"/>
                  </a:cubicBezTo>
                  <a:cubicBezTo>
                    <a:pt x="1283928" y="328706"/>
                    <a:pt x="1355846" y="375749"/>
                    <a:pt x="1419520" y="437631"/>
                  </a:cubicBezTo>
                  <a:cubicBezTo>
                    <a:pt x="1483195" y="499514"/>
                    <a:pt x="1531488" y="569417"/>
                    <a:pt x="1563217" y="645470"/>
                  </a:cubicBezTo>
                  <a:cubicBezTo>
                    <a:pt x="1594946" y="721522"/>
                    <a:pt x="1610998" y="806069"/>
                    <a:pt x="1610860" y="896547"/>
                  </a:cubicBezTo>
                  <a:cubicBezTo>
                    <a:pt x="1610919" y="940365"/>
                    <a:pt x="1607054" y="984099"/>
                    <a:pt x="1599324" y="1027229"/>
                  </a:cubicBezTo>
                  <a:cubicBezTo>
                    <a:pt x="1575621" y="1156532"/>
                    <a:pt x="1514628" y="1269911"/>
                    <a:pt x="1417982" y="1364193"/>
                  </a:cubicBezTo>
                  <a:close/>
                </a:path>
              </a:pathLst>
            </a:custGeom>
            <a:grpFill/>
            <a:ln w="19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8" name="Freeform 37">
              <a:extLst>
                <a:ext uri="{FF2B5EF4-FFF2-40B4-BE49-F238E27FC236}">
                  <a16:creationId xmlns:a16="http://schemas.microsoft.com/office/drawing/2014/main" id="{8283A1C0-CDF3-DCD9-922A-3220CEE28EF6}"/>
                </a:ext>
              </a:extLst>
            </p:cNvPr>
            <p:cNvSpPr/>
            <p:nvPr/>
          </p:nvSpPr>
          <p:spPr>
            <a:xfrm>
              <a:off x="469958" y="1647414"/>
              <a:ext cx="1719691" cy="1847802"/>
            </a:xfrm>
            <a:custGeom>
              <a:avLst/>
              <a:gdLst>
                <a:gd name="connsiteX0" fmla="*/ 0 w 1719691"/>
                <a:gd name="connsiteY0" fmla="*/ 0 h 1847802"/>
                <a:gd name="connsiteX1" fmla="*/ 0 w 1719691"/>
                <a:gd name="connsiteY1" fmla="*/ 1794395 h 1847802"/>
                <a:gd name="connsiteX2" fmla="*/ 277515 w 1719691"/>
                <a:gd name="connsiteY2" fmla="*/ 1794395 h 1847802"/>
                <a:gd name="connsiteX3" fmla="*/ 277534 w 1719691"/>
                <a:gd name="connsiteY3" fmla="*/ 607611 h 1847802"/>
                <a:gd name="connsiteX4" fmla="*/ 1707485 w 1719691"/>
                <a:gd name="connsiteY4" fmla="*/ 1837299 h 1847802"/>
                <a:gd name="connsiteX5" fmla="*/ 1719691 w 1719691"/>
                <a:gd name="connsiteY5" fmla="*/ 1847803 h 1847802"/>
                <a:gd name="connsiteX6" fmla="*/ 1719691 w 1719691"/>
                <a:gd name="connsiteY6" fmla="*/ 1476350 h 1847802"/>
                <a:gd name="connsiteX7" fmla="*/ 0 w 1719691"/>
                <a:gd name="connsiteY7" fmla="*/ 0 h 1847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19691" h="1847802">
                  <a:moveTo>
                    <a:pt x="0" y="0"/>
                  </a:moveTo>
                  <a:lnTo>
                    <a:pt x="0" y="1794395"/>
                  </a:lnTo>
                  <a:lnTo>
                    <a:pt x="277515" y="1794395"/>
                  </a:lnTo>
                  <a:lnTo>
                    <a:pt x="277534" y="607611"/>
                  </a:lnTo>
                  <a:lnTo>
                    <a:pt x="1707485" y="1837299"/>
                  </a:lnTo>
                  <a:lnTo>
                    <a:pt x="1719691" y="1847803"/>
                  </a:lnTo>
                  <a:lnTo>
                    <a:pt x="1719691" y="147635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9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</p:grp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B3646A8D-073E-4669-A6DE-066A1893AD2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66655" y="1910947"/>
            <a:ext cx="5359744" cy="59095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  <a:latin typeface="+mn-lt"/>
                <a:ea typeface="Nokia Pure Text Light" panose="020B0403020202020204" pitchFamily="34" charset="0"/>
              </a:defRPr>
            </a:lvl1pPr>
            <a:lvl2pPr marL="2304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bg1"/>
                </a:solidFill>
                <a:latin typeface="+mn-lt"/>
                <a:ea typeface="Nokia Pure Text Light" panose="020B0403020202020204" pitchFamily="34" charset="0"/>
              </a:defRPr>
            </a:lvl2pPr>
            <a:lvl3pPr marL="4626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200">
                <a:solidFill>
                  <a:schemeClr val="bg1"/>
                </a:solidFill>
                <a:latin typeface="+mn-lt"/>
                <a:ea typeface="Nokia Pure Text Light" panose="020B0403020202020204" pitchFamily="34" charset="0"/>
              </a:defRPr>
            </a:lvl3pPr>
            <a:lvl4pPr marL="6930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000">
                <a:solidFill>
                  <a:schemeClr val="bg1"/>
                </a:solidFill>
                <a:latin typeface="+mn-lt"/>
                <a:ea typeface="Nokia Pure Text Light" panose="020B0403020202020204" pitchFamily="34" charset="0"/>
              </a:defRPr>
            </a:lvl4pPr>
            <a:lvl5pPr marL="9234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>
                <a:solidFill>
                  <a:schemeClr val="bg1"/>
                </a:solidFill>
                <a:latin typeface="+mn-lt"/>
                <a:ea typeface="Nokia Pure Text Light" panose="020B0403020202020204" pitchFamily="34" charset="0"/>
              </a:defRPr>
            </a:lvl5pPr>
            <a:lvl6pPr marL="1153800" indent="0">
              <a:spcBef>
                <a:spcPts val="0"/>
              </a:spcBef>
              <a:spcAft>
                <a:spcPts val="600"/>
              </a:spcAft>
              <a:buFont typeface="Nokia Pure Text" panose="020B0503020202020204" pitchFamily="34" charset="0"/>
              <a:buNone/>
              <a:defRPr sz="800" baseline="0">
                <a:solidFill>
                  <a:schemeClr val="tx2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defRPr>
            </a:lvl6pPr>
            <a:lvl7pPr marL="1384200" indent="0">
              <a:spcBef>
                <a:spcPts val="0"/>
              </a:spcBef>
              <a:spcAft>
                <a:spcPts val="600"/>
              </a:spcAft>
              <a:buNone/>
              <a:defRPr sz="700">
                <a:solidFill>
                  <a:schemeClr val="tx2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defRPr>
            </a:lvl7pPr>
            <a:lvl8pPr marL="1614600" indent="0">
              <a:spcBef>
                <a:spcPts val="0"/>
              </a:spcBef>
              <a:spcAft>
                <a:spcPts val="600"/>
              </a:spcAft>
              <a:buNone/>
              <a:defRPr sz="600">
                <a:solidFill>
                  <a:schemeClr val="tx2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defRPr>
            </a:lvl8pPr>
          </a:lstStyle>
          <a:p>
            <a:pPr lvl="0"/>
            <a:r>
              <a:rPr lang="en-US" dirty="0"/>
              <a:t>Subtitle/Description</a:t>
            </a:r>
            <a:br>
              <a:rPr lang="en-US" dirty="0"/>
            </a:br>
            <a:r>
              <a:rPr lang="en-US" dirty="0"/>
              <a:t>(2 lines)</a:t>
            </a:r>
          </a:p>
        </p:txBody>
      </p:sp>
      <p:sp>
        <p:nvSpPr>
          <p:cNvPr id="10" name="Title 4">
            <a:extLst>
              <a:ext uri="{FF2B5EF4-FFF2-40B4-BE49-F238E27FC236}">
                <a16:creationId xmlns:a16="http://schemas.microsoft.com/office/drawing/2014/main" id="{CF3724C3-63A8-7F54-B22A-8CB5154D63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66655" y="445039"/>
            <a:ext cx="5359744" cy="124446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4000" kern="1200" baseline="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GB" dirty="0"/>
              <a:t>What is the key message, idea or takeaway?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0E4655A-3B35-A30D-9EF1-B0F7660560F0}"/>
              </a:ext>
            </a:extLst>
          </p:cNvPr>
          <p:cNvSpPr txBox="1"/>
          <p:nvPr userDrawn="1"/>
        </p:nvSpPr>
        <p:spPr>
          <a:xfrm>
            <a:off x="5345813" y="4858555"/>
            <a:ext cx="631583" cy="123111"/>
          </a:xfrm>
          <a:prstGeom prst="rect">
            <a:avLst/>
          </a:prstGeom>
          <a:noFill/>
        </p:spPr>
        <p:txBody>
          <a:bodyPr wrap="none" lIns="0" tIns="0" rIns="0" bIns="0" anchor="b" anchorCtr="0">
            <a:spAutoFit/>
          </a:bodyPr>
          <a:lstStyle/>
          <a:p>
            <a:r>
              <a:rPr lang="en-US" sz="800" noProof="0" dirty="0">
                <a:solidFill>
                  <a:schemeClr val="bg1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rPr>
              <a:t>© 2023 Nokia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6C3D16B-49F9-C750-79B4-C733DAF7E23D}"/>
              </a:ext>
            </a:extLst>
          </p:cNvPr>
          <p:cNvCxnSpPr>
            <a:cxnSpLocks/>
          </p:cNvCxnSpPr>
          <p:nvPr userDrawn="1"/>
        </p:nvCxnSpPr>
        <p:spPr>
          <a:xfrm>
            <a:off x="6066412" y="4830552"/>
            <a:ext cx="0" cy="14400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FF82964E-F8F7-0D63-915E-BB616C8A7029}"/>
              </a:ext>
            </a:extLst>
          </p:cNvPr>
          <p:cNvSpPr txBox="1"/>
          <p:nvPr userDrawn="1"/>
        </p:nvSpPr>
        <p:spPr>
          <a:xfrm>
            <a:off x="6164278" y="4858555"/>
            <a:ext cx="1016304" cy="123111"/>
          </a:xfrm>
          <a:prstGeom prst="rect">
            <a:avLst/>
          </a:prstGeom>
          <a:noFill/>
        </p:spPr>
        <p:txBody>
          <a:bodyPr wrap="none" lIns="0" tIns="0" rIns="0" bIns="0" anchor="b" anchorCtr="0">
            <a:spAutoFit/>
          </a:bodyPr>
          <a:lstStyle/>
          <a:p>
            <a:r>
              <a:rPr lang="en-US" sz="800" noProof="0" dirty="0">
                <a:solidFill>
                  <a:schemeClr val="bg1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rPr>
              <a:t>Customer confidential</a:t>
            </a:r>
          </a:p>
        </p:txBody>
      </p:sp>
    </p:spTree>
    <p:extLst>
      <p:ext uri="{BB962C8B-B14F-4D97-AF65-F5344CB8AC3E}">
        <p14:creationId xmlns:p14="http://schemas.microsoft.com/office/powerpoint/2010/main" val="25509633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4.3 - Cover N Pink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ackground pattern&#10;&#10;Description automatically generated">
            <a:extLst>
              <a:ext uri="{FF2B5EF4-FFF2-40B4-BE49-F238E27FC236}">
                <a16:creationId xmlns:a16="http://schemas.microsoft.com/office/drawing/2014/main" id="{1C7D16BB-9265-7D3A-E136-8F028A9F86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0"/>
            <a:ext cx="9144000" cy="5143500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A7536232-7B28-DCFA-37A3-EEBA7365A53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5144400" cy="5144400"/>
          </a:xfrm>
          <a:prstGeom prst="rect">
            <a:avLst/>
          </a:prstGeom>
        </p:spPr>
      </p:pic>
      <p:sp>
        <p:nvSpPr>
          <p:cNvPr id="9" name="Title 4">
            <a:extLst>
              <a:ext uri="{FF2B5EF4-FFF2-40B4-BE49-F238E27FC236}">
                <a16:creationId xmlns:a16="http://schemas.microsoft.com/office/drawing/2014/main" id="{44BBE444-2A25-873F-1D05-3ED543575B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92671" y="701061"/>
            <a:ext cx="3433727" cy="124446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3600" kern="1200" baseline="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GB"/>
              <a:t>Presentation</a:t>
            </a:r>
            <a:br>
              <a:rPr lang="en-GB"/>
            </a:br>
            <a:r>
              <a:rPr lang="en-GB"/>
              <a:t>Title (2 lines)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1CE0441B-626C-B0BA-7F19-6E6E187E9F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292671" y="2126098"/>
            <a:ext cx="3433727" cy="59095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  <a:latin typeface="+mn-lt"/>
                <a:ea typeface="Nokia Pure Text Light" panose="020B0403020202020204" pitchFamily="34" charset="0"/>
              </a:defRPr>
            </a:lvl1pPr>
            <a:lvl2pPr marL="2304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bg1"/>
                </a:solidFill>
                <a:latin typeface="+mn-lt"/>
                <a:ea typeface="Nokia Pure Text Light" panose="020B0403020202020204" pitchFamily="34" charset="0"/>
              </a:defRPr>
            </a:lvl2pPr>
            <a:lvl3pPr marL="4626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200">
                <a:solidFill>
                  <a:schemeClr val="bg1"/>
                </a:solidFill>
                <a:latin typeface="+mn-lt"/>
                <a:ea typeface="Nokia Pure Text Light" panose="020B0403020202020204" pitchFamily="34" charset="0"/>
              </a:defRPr>
            </a:lvl3pPr>
            <a:lvl4pPr marL="6930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000">
                <a:solidFill>
                  <a:schemeClr val="bg1"/>
                </a:solidFill>
                <a:latin typeface="+mn-lt"/>
                <a:ea typeface="Nokia Pure Text Light" panose="020B0403020202020204" pitchFamily="34" charset="0"/>
              </a:defRPr>
            </a:lvl4pPr>
            <a:lvl5pPr marL="9234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>
                <a:solidFill>
                  <a:schemeClr val="bg1"/>
                </a:solidFill>
                <a:latin typeface="+mn-lt"/>
                <a:ea typeface="Nokia Pure Text Light" panose="020B0403020202020204" pitchFamily="34" charset="0"/>
              </a:defRPr>
            </a:lvl5pPr>
            <a:lvl6pPr marL="1153800" indent="0">
              <a:spcBef>
                <a:spcPts val="0"/>
              </a:spcBef>
              <a:spcAft>
                <a:spcPts val="600"/>
              </a:spcAft>
              <a:buFont typeface="Nokia Pure Text" panose="020B0503020202020204" pitchFamily="34" charset="0"/>
              <a:buNone/>
              <a:defRPr sz="800" baseline="0">
                <a:solidFill>
                  <a:schemeClr val="tx2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defRPr>
            </a:lvl6pPr>
            <a:lvl7pPr marL="1384200" indent="0">
              <a:spcBef>
                <a:spcPts val="0"/>
              </a:spcBef>
              <a:spcAft>
                <a:spcPts val="600"/>
              </a:spcAft>
              <a:buNone/>
              <a:defRPr sz="700">
                <a:solidFill>
                  <a:schemeClr val="tx2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defRPr>
            </a:lvl7pPr>
            <a:lvl8pPr marL="1614600" indent="0">
              <a:spcBef>
                <a:spcPts val="0"/>
              </a:spcBef>
              <a:spcAft>
                <a:spcPts val="600"/>
              </a:spcAft>
              <a:buNone/>
              <a:defRPr sz="600">
                <a:solidFill>
                  <a:schemeClr val="tx2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defRPr>
            </a:lvl8pPr>
          </a:lstStyle>
          <a:p>
            <a:pPr lvl="0"/>
            <a:r>
              <a:rPr lang="en-US"/>
              <a:t>Subtitle/Author</a:t>
            </a:r>
          </a:p>
        </p:txBody>
      </p:sp>
      <p:grpSp>
        <p:nvGrpSpPr>
          <p:cNvPr id="12" name="Graphic 3">
            <a:extLst>
              <a:ext uri="{FF2B5EF4-FFF2-40B4-BE49-F238E27FC236}">
                <a16:creationId xmlns:a16="http://schemas.microsoft.com/office/drawing/2014/main" id="{BBCFFB55-AEE0-B60F-9245-9C27632712D3}"/>
              </a:ext>
            </a:extLst>
          </p:cNvPr>
          <p:cNvGrpSpPr/>
          <p:nvPr userDrawn="1"/>
        </p:nvGrpSpPr>
        <p:grpSpPr>
          <a:xfrm>
            <a:off x="1237478" y="4482674"/>
            <a:ext cx="1363492" cy="307063"/>
            <a:chOff x="469958" y="1647414"/>
            <a:chExt cx="8205029" cy="1847802"/>
          </a:xfrm>
          <a:solidFill>
            <a:schemeClr val="bg1"/>
          </a:solidFill>
        </p:grpSpPr>
        <p:sp>
          <p:nvSpPr>
            <p:cNvPr id="13" name="Freeform 33">
              <a:extLst>
                <a:ext uri="{FF2B5EF4-FFF2-40B4-BE49-F238E27FC236}">
                  <a16:creationId xmlns:a16="http://schemas.microsoft.com/office/drawing/2014/main" id="{488E8824-AD70-39E9-BE21-40A428AA1642}"/>
                </a:ext>
              </a:extLst>
            </p:cNvPr>
            <p:cNvSpPr/>
            <p:nvPr/>
          </p:nvSpPr>
          <p:spPr>
            <a:xfrm>
              <a:off x="6648498" y="1648478"/>
              <a:ext cx="2026489" cy="1793370"/>
            </a:xfrm>
            <a:custGeom>
              <a:avLst/>
              <a:gdLst>
                <a:gd name="connsiteX0" fmla="*/ 1019683 w 2026489"/>
                <a:gd name="connsiteY0" fmla="*/ 11431 h 1793370"/>
                <a:gd name="connsiteX1" fmla="*/ 1013215 w 2026489"/>
                <a:gd name="connsiteY1" fmla="*/ 0 h 1793370"/>
                <a:gd name="connsiteX2" fmla="*/ 864805 w 2026489"/>
                <a:gd name="connsiteY2" fmla="*/ 264656 h 1793370"/>
                <a:gd name="connsiteX3" fmla="*/ 1366453 w 2026489"/>
                <a:gd name="connsiteY3" fmla="*/ 1150009 h 1793370"/>
                <a:gd name="connsiteX4" fmla="*/ 362940 w 2026489"/>
                <a:gd name="connsiteY4" fmla="*/ 1150009 h 1793370"/>
                <a:gd name="connsiteX5" fmla="*/ 0 w 2026489"/>
                <a:gd name="connsiteY5" fmla="*/ 1793331 h 1793370"/>
                <a:gd name="connsiteX6" fmla="*/ 299127 w 2026489"/>
                <a:gd name="connsiteY6" fmla="*/ 1793370 h 1793370"/>
                <a:gd name="connsiteX7" fmla="*/ 517917 w 2026489"/>
                <a:gd name="connsiteY7" fmla="*/ 1406250 h 1793370"/>
                <a:gd name="connsiteX8" fmla="*/ 1508375 w 2026489"/>
                <a:gd name="connsiteY8" fmla="*/ 1406250 h 1793370"/>
                <a:gd name="connsiteX9" fmla="*/ 1727480 w 2026489"/>
                <a:gd name="connsiteY9" fmla="*/ 1793370 h 1793370"/>
                <a:gd name="connsiteX10" fmla="*/ 2026490 w 2026489"/>
                <a:gd name="connsiteY10" fmla="*/ 1793331 h 1793370"/>
                <a:gd name="connsiteX11" fmla="*/ 1019683 w 2026489"/>
                <a:gd name="connsiteY11" fmla="*/ 11431 h 1793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26489" h="1793370">
                  <a:moveTo>
                    <a:pt x="1019683" y="11431"/>
                  </a:moveTo>
                  <a:lnTo>
                    <a:pt x="1013215" y="0"/>
                  </a:lnTo>
                  <a:lnTo>
                    <a:pt x="864805" y="264656"/>
                  </a:lnTo>
                  <a:lnTo>
                    <a:pt x="1366453" y="1150009"/>
                  </a:lnTo>
                  <a:lnTo>
                    <a:pt x="362940" y="1150009"/>
                  </a:lnTo>
                  <a:lnTo>
                    <a:pt x="0" y="1793331"/>
                  </a:lnTo>
                  <a:lnTo>
                    <a:pt x="299127" y="1793370"/>
                  </a:lnTo>
                  <a:lnTo>
                    <a:pt x="517917" y="1406250"/>
                  </a:lnTo>
                  <a:lnTo>
                    <a:pt x="1508375" y="1406250"/>
                  </a:lnTo>
                  <a:lnTo>
                    <a:pt x="1727480" y="1793370"/>
                  </a:lnTo>
                  <a:lnTo>
                    <a:pt x="2026490" y="1793331"/>
                  </a:lnTo>
                  <a:lnTo>
                    <a:pt x="1019683" y="11431"/>
                  </a:lnTo>
                  <a:close/>
                </a:path>
              </a:pathLst>
            </a:custGeom>
            <a:grpFill/>
            <a:ln w="19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4" name="Freeform 34">
              <a:extLst>
                <a:ext uri="{FF2B5EF4-FFF2-40B4-BE49-F238E27FC236}">
                  <a16:creationId xmlns:a16="http://schemas.microsoft.com/office/drawing/2014/main" id="{CAC7C88C-6569-86EB-A912-A81A3D3D3239}"/>
                </a:ext>
              </a:extLst>
            </p:cNvPr>
            <p:cNvSpPr/>
            <p:nvPr/>
          </p:nvSpPr>
          <p:spPr>
            <a:xfrm>
              <a:off x="6141802" y="1706399"/>
              <a:ext cx="271953" cy="1735409"/>
            </a:xfrm>
            <a:custGeom>
              <a:avLst/>
              <a:gdLst>
                <a:gd name="connsiteX0" fmla="*/ 39 w 271953"/>
                <a:gd name="connsiteY0" fmla="*/ 0 h 1735409"/>
                <a:gd name="connsiteX1" fmla="*/ 0 w 271953"/>
                <a:gd name="connsiteY1" fmla="*/ 1735409 h 1735409"/>
                <a:gd name="connsiteX2" fmla="*/ 271934 w 271953"/>
                <a:gd name="connsiteY2" fmla="*/ 1735409 h 1735409"/>
                <a:gd name="connsiteX3" fmla="*/ 271953 w 271953"/>
                <a:gd name="connsiteY3" fmla="*/ 218776 h 1735409"/>
                <a:gd name="connsiteX4" fmla="*/ 271953 w 271953"/>
                <a:gd name="connsiteY4" fmla="*/ 0 h 1735409"/>
                <a:gd name="connsiteX5" fmla="*/ 39 w 271953"/>
                <a:gd name="connsiteY5" fmla="*/ 0 h 1735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1953" h="1735409">
                  <a:moveTo>
                    <a:pt x="39" y="0"/>
                  </a:moveTo>
                  <a:lnTo>
                    <a:pt x="0" y="1735409"/>
                  </a:lnTo>
                  <a:lnTo>
                    <a:pt x="271934" y="1735409"/>
                  </a:lnTo>
                  <a:lnTo>
                    <a:pt x="271953" y="218776"/>
                  </a:lnTo>
                  <a:lnTo>
                    <a:pt x="271953" y="0"/>
                  </a:lnTo>
                  <a:lnTo>
                    <a:pt x="39" y="0"/>
                  </a:lnTo>
                  <a:close/>
                </a:path>
              </a:pathLst>
            </a:custGeom>
            <a:grpFill/>
            <a:ln w="19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5" name="Freeform 35">
              <a:extLst>
                <a:ext uri="{FF2B5EF4-FFF2-40B4-BE49-F238E27FC236}">
                  <a16:creationId xmlns:a16="http://schemas.microsoft.com/office/drawing/2014/main" id="{631B0B37-63CB-7184-5451-7161305EE5DD}"/>
                </a:ext>
              </a:extLst>
            </p:cNvPr>
            <p:cNvSpPr/>
            <p:nvPr/>
          </p:nvSpPr>
          <p:spPr>
            <a:xfrm>
              <a:off x="4382809" y="1706399"/>
              <a:ext cx="1429220" cy="1735409"/>
            </a:xfrm>
            <a:custGeom>
              <a:avLst/>
              <a:gdLst>
                <a:gd name="connsiteX0" fmla="*/ 403030 w 1429220"/>
                <a:gd name="connsiteY0" fmla="*/ 867715 h 1735409"/>
                <a:gd name="connsiteX1" fmla="*/ 1429102 w 1429220"/>
                <a:gd name="connsiteY1" fmla="*/ 0 h 1735409"/>
                <a:gd name="connsiteX2" fmla="*/ 1026072 w 1429220"/>
                <a:gd name="connsiteY2" fmla="*/ 0 h 1735409"/>
                <a:gd name="connsiteX3" fmla="*/ 6665 w 1429220"/>
                <a:gd name="connsiteY3" fmla="*/ 862058 h 1735409"/>
                <a:gd name="connsiteX4" fmla="*/ 0 w 1429220"/>
                <a:gd name="connsiteY4" fmla="*/ 867715 h 1735409"/>
                <a:gd name="connsiteX5" fmla="*/ 1024022 w 1429220"/>
                <a:gd name="connsiteY5" fmla="*/ 1733655 h 1735409"/>
                <a:gd name="connsiteX6" fmla="*/ 1026072 w 1429220"/>
                <a:gd name="connsiteY6" fmla="*/ 1735409 h 1735409"/>
                <a:gd name="connsiteX7" fmla="*/ 1429221 w 1429220"/>
                <a:gd name="connsiteY7" fmla="*/ 1735409 h 1735409"/>
                <a:gd name="connsiteX8" fmla="*/ 403030 w 1429220"/>
                <a:gd name="connsiteY8" fmla="*/ 867715 h 1735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29220" h="1735409">
                  <a:moveTo>
                    <a:pt x="403030" y="867715"/>
                  </a:moveTo>
                  <a:lnTo>
                    <a:pt x="1429102" y="0"/>
                  </a:lnTo>
                  <a:lnTo>
                    <a:pt x="1026072" y="0"/>
                  </a:lnTo>
                  <a:lnTo>
                    <a:pt x="6665" y="862058"/>
                  </a:lnTo>
                  <a:lnTo>
                    <a:pt x="0" y="867715"/>
                  </a:lnTo>
                  <a:lnTo>
                    <a:pt x="1024022" y="1733655"/>
                  </a:lnTo>
                  <a:lnTo>
                    <a:pt x="1026072" y="1735409"/>
                  </a:lnTo>
                  <a:lnTo>
                    <a:pt x="1429221" y="1735409"/>
                  </a:lnTo>
                  <a:lnTo>
                    <a:pt x="403030" y="867715"/>
                  </a:lnTo>
                  <a:close/>
                </a:path>
              </a:pathLst>
            </a:custGeom>
            <a:grpFill/>
            <a:ln w="19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6" name="Freeform 36">
              <a:extLst>
                <a:ext uri="{FF2B5EF4-FFF2-40B4-BE49-F238E27FC236}">
                  <a16:creationId xmlns:a16="http://schemas.microsoft.com/office/drawing/2014/main" id="{7CABF032-2DB3-FBD2-FA1D-C42334098181}"/>
                </a:ext>
              </a:extLst>
            </p:cNvPr>
            <p:cNvSpPr/>
            <p:nvPr/>
          </p:nvSpPr>
          <p:spPr>
            <a:xfrm>
              <a:off x="2295838" y="1674374"/>
              <a:ext cx="1881493" cy="1794690"/>
            </a:xfrm>
            <a:custGeom>
              <a:avLst/>
              <a:gdLst>
                <a:gd name="connsiteX0" fmla="*/ 1814643 w 1881493"/>
                <a:gd name="connsiteY0" fmla="*/ 547443 h 1794690"/>
                <a:gd name="connsiteX1" fmla="*/ 1612674 w 1881493"/>
                <a:gd name="connsiteY1" fmla="*/ 257739 h 1794690"/>
                <a:gd name="connsiteX2" fmla="*/ 1309110 w 1881493"/>
                <a:gd name="connsiteY2" fmla="*/ 64720 h 1794690"/>
                <a:gd name="connsiteX3" fmla="*/ 937848 w 1881493"/>
                <a:gd name="connsiteY3" fmla="*/ 0 h 1794690"/>
                <a:gd name="connsiteX4" fmla="*/ 935876 w 1881493"/>
                <a:gd name="connsiteY4" fmla="*/ 0 h 1794690"/>
                <a:gd name="connsiteX5" fmla="*/ 567434 w 1881493"/>
                <a:gd name="connsiteY5" fmla="*/ 63577 h 1794690"/>
                <a:gd name="connsiteX6" fmla="*/ 266532 w 1881493"/>
                <a:gd name="connsiteY6" fmla="*/ 255669 h 1794690"/>
                <a:gd name="connsiteX7" fmla="*/ 66910 w 1881493"/>
                <a:gd name="connsiteY7" fmla="*/ 546044 h 1794690"/>
                <a:gd name="connsiteX8" fmla="*/ 1 w 1881493"/>
                <a:gd name="connsiteY8" fmla="*/ 903997 h 1794690"/>
                <a:gd name="connsiteX9" fmla="*/ 65352 w 1881493"/>
                <a:gd name="connsiteY9" fmla="*/ 1253928 h 1794690"/>
                <a:gd name="connsiteX10" fmla="*/ 262687 w 1881493"/>
                <a:gd name="connsiteY10" fmla="*/ 1540085 h 1794690"/>
                <a:gd name="connsiteX11" fmla="*/ 559113 w 1881493"/>
                <a:gd name="connsiteY11" fmla="*/ 1730758 h 1794690"/>
                <a:gd name="connsiteX12" fmla="*/ 921382 w 1881493"/>
                <a:gd name="connsiteY12" fmla="*/ 1794691 h 1794690"/>
                <a:gd name="connsiteX13" fmla="*/ 923354 w 1881493"/>
                <a:gd name="connsiteY13" fmla="*/ 1794691 h 1794690"/>
                <a:gd name="connsiteX14" fmla="*/ 1299861 w 1881493"/>
                <a:gd name="connsiteY14" fmla="*/ 1731941 h 1794690"/>
                <a:gd name="connsiteX15" fmla="*/ 1608040 w 1881493"/>
                <a:gd name="connsiteY15" fmla="*/ 1542253 h 1794690"/>
                <a:gd name="connsiteX16" fmla="*/ 1812848 w 1881493"/>
                <a:gd name="connsiteY16" fmla="*/ 1255446 h 1794690"/>
                <a:gd name="connsiteX17" fmla="*/ 1881493 w 1881493"/>
                <a:gd name="connsiteY17" fmla="*/ 901927 h 1794690"/>
                <a:gd name="connsiteX18" fmla="*/ 1814643 w 1881493"/>
                <a:gd name="connsiteY18" fmla="*/ 547443 h 1794690"/>
                <a:gd name="connsiteX19" fmla="*/ 1417982 w 1881493"/>
                <a:gd name="connsiteY19" fmla="*/ 1364193 h 1794690"/>
                <a:gd name="connsiteX20" fmla="*/ 1201815 w 1881493"/>
                <a:gd name="connsiteY20" fmla="*/ 1504808 h 1794690"/>
                <a:gd name="connsiteX21" fmla="*/ 939288 w 1881493"/>
                <a:gd name="connsiteY21" fmla="*/ 1551398 h 1794690"/>
                <a:gd name="connsiteX22" fmla="*/ 937947 w 1881493"/>
                <a:gd name="connsiteY22" fmla="*/ 1551398 h 1794690"/>
                <a:gd name="connsiteX23" fmla="*/ 675675 w 1881493"/>
                <a:gd name="connsiteY23" fmla="*/ 1504907 h 1794690"/>
                <a:gd name="connsiteX24" fmla="*/ 461638 w 1881493"/>
                <a:gd name="connsiteY24" fmla="*/ 1366420 h 1794690"/>
                <a:gd name="connsiteX25" fmla="*/ 319322 w 1881493"/>
                <a:gd name="connsiteY25" fmla="*/ 1158779 h 1794690"/>
                <a:gd name="connsiteX26" fmla="*/ 272172 w 1881493"/>
                <a:gd name="connsiteY26" fmla="*/ 904411 h 1794690"/>
                <a:gd name="connsiteX27" fmla="*/ 319972 w 1881493"/>
                <a:gd name="connsiteY27" fmla="*/ 643598 h 1794690"/>
                <a:gd name="connsiteX28" fmla="*/ 462467 w 1881493"/>
                <a:gd name="connsiteY28" fmla="*/ 434281 h 1794690"/>
                <a:gd name="connsiteX29" fmla="*/ 678574 w 1881493"/>
                <a:gd name="connsiteY29" fmla="*/ 296484 h 1794690"/>
                <a:gd name="connsiteX30" fmla="*/ 946071 w 1881493"/>
                <a:gd name="connsiteY30" fmla="*/ 250782 h 1794690"/>
                <a:gd name="connsiteX31" fmla="*/ 947491 w 1881493"/>
                <a:gd name="connsiteY31" fmla="*/ 250782 h 1794690"/>
                <a:gd name="connsiteX32" fmla="*/ 1205621 w 1881493"/>
                <a:gd name="connsiteY32" fmla="*/ 297706 h 1794690"/>
                <a:gd name="connsiteX33" fmla="*/ 1419520 w 1881493"/>
                <a:gd name="connsiteY33" fmla="*/ 437631 h 1794690"/>
                <a:gd name="connsiteX34" fmla="*/ 1563217 w 1881493"/>
                <a:gd name="connsiteY34" fmla="*/ 645470 h 1794690"/>
                <a:gd name="connsiteX35" fmla="*/ 1610860 w 1881493"/>
                <a:gd name="connsiteY35" fmla="*/ 896547 h 1794690"/>
                <a:gd name="connsiteX36" fmla="*/ 1599324 w 1881493"/>
                <a:gd name="connsiteY36" fmla="*/ 1027229 h 1794690"/>
                <a:gd name="connsiteX37" fmla="*/ 1417982 w 1881493"/>
                <a:gd name="connsiteY37" fmla="*/ 1364193 h 1794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881493" h="1794690">
                  <a:moveTo>
                    <a:pt x="1814643" y="547443"/>
                  </a:moveTo>
                  <a:cubicBezTo>
                    <a:pt x="1769998" y="440528"/>
                    <a:pt x="1702043" y="343054"/>
                    <a:pt x="1612674" y="257739"/>
                  </a:cubicBezTo>
                  <a:cubicBezTo>
                    <a:pt x="1523305" y="172423"/>
                    <a:pt x="1421137" y="107486"/>
                    <a:pt x="1309110" y="64720"/>
                  </a:cubicBezTo>
                  <a:cubicBezTo>
                    <a:pt x="1197083" y="21954"/>
                    <a:pt x="1072277" y="197"/>
                    <a:pt x="937848" y="0"/>
                  </a:cubicBezTo>
                  <a:lnTo>
                    <a:pt x="935876" y="0"/>
                  </a:lnTo>
                  <a:cubicBezTo>
                    <a:pt x="802216" y="0"/>
                    <a:pt x="678258" y="21383"/>
                    <a:pt x="567434" y="63577"/>
                  </a:cubicBezTo>
                  <a:cubicBezTo>
                    <a:pt x="455979" y="106008"/>
                    <a:pt x="354738" y="170630"/>
                    <a:pt x="266532" y="255669"/>
                  </a:cubicBezTo>
                  <a:cubicBezTo>
                    <a:pt x="178326" y="340708"/>
                    <a:pt x="111121" y="438420"/>
                    <a:pt x="66910" y="546044"/>
                  </a:cubicBezTo>
                  <a:cubicBezTo>
                    <a:pt x="22699" y="653668"/>
                    <a:pt x="198" y="774024"/>
                    <a:pt x="1" y="903997"/>
                  </a:cubicBezTo>
                  <a:cubicBezTo>
                    <a:pt x="-196" y="1030659"/>
                    <a:pt x="21693" y="1148373"/>
                    <a:pt x="65352" y="1253928"/>
                  </a:cubicBezTo>
                  <a:cubicBezTo>
                    <a:pt x="109012" y="1359483"/>
                    <a:pt x="175349" y="1455795"/>
                    <a:pt x="262687" y="1540085"/>
                  </a:cubicBezTo>
                  <a:cubicBezTo>
                    <a:pt x="350025" y="1624376"/>
                    <a:pt x="449747" y="1688505"/>
                    <a:pt x="559113" y="1730758"/>
                  </a:cubicBezTo>
                  <a:cubicBezTo>
                    <a:pt x="668478" y="1773012"/>
                    <a:pt x="790266" y="1794493"/>
                    <a:pt x="921382" y="1794691"/>
                  </a:cubicBezTo>
                  <a:lnTo>
                    <a:pt x="923354" y="1794691"/>
                  </a:lnTo>
                  <a:cubicBezTo>
                    <a:pt x="1059834" y="1794691"/>
                    <a:pt x="1186513" y="1773583"/>
                    <a:pt x="1299861" y="1731941"/>
                  </a:cubicBezTo>
                  <a:cubicBezTo>
                    <a:pt x="1414196" y="1689845"/>
                    <a:pt x="1518986" y="1625359"/>
                    <a:pt x="1608040" y="1542253"/>
                  </a:cubicBezTo>
                  <a:cubicBezTo>
                    <a:pt x="1698553" y="1458219"/>
                    <a:pt x="1767473" y="1361730"/>
                    <a:pt x="1812848" y="1255446"/>
                  </a:cubicBezTo>
                  <a:cubicBezTo>
                    <a:pt x="1858223" y="1149162"/>
                    <a:pt x="1881295" y="1030264"/>
                    <a:pt x="1881493" y="901927"/>
                  </a:cubicBezTo>
                  <a:cubicBezTo>
                    <a:pt x="1881689" y="773590"/>
                    <a:pt x="1859268" y="654358"/>
                    <a:pt x="1814643" y="547443"/>
                  </a:cubicBezTo>
                  <a:close/>
                  <a:moveTo>
                    <a:pt x="1417982" y="1364193"/>
                  </a:moveTo>
                  <a:cubicBezTo>
                    <a:pt x="1354130" y="1426450"/>
                    <a:pt x="1281404" y="1473749"/>
                    <a:pt x="1201815" y="1504808"/>
                  </a:cubicBezTo>
                  <a:cubicBezTo>
                    <a:pt x="1122562" y="1535730"/>
                    <a:pt x="1034198" y="1551398"/>
                    <a:pt x="939288" y="1551398"/>
                  </a:cubicBezTo>
                  <a:lnTo>
                    <a:pt x="937947" y="1551398"/>
                  </a:lnTo>
                  <a:cubicBezTo>
                    <a:pt x="842898" y="1551240"/>
                    <a:pt x="754554" y="1535631"/>
                    <a:pt x="675675" y="1504907"/>
                  </a:cubicBezTo>
                  <a:cubicBezTo>
                    <a:pt x="596797" y="1474183"/>
                    <a:pt x="524702" y="1427653"/>
                    <a:pt x="461638" y="1366420"/>
                  </a:cubicBezTo>
                  <a:cubicBezTo>
                    <a:pt x="398575" y="1305188"/>
                    <a:pt x="350735" y="1235364"/>
                    <a:pt x="319322" y="1158779"/>
                  </a:cubicBezTo>
                  <a:cubicBezTo>
                    <a:pt x="287908" y="1082195"/>
                    <a:pt x="271995" y="996584"/>
                    <a:pt x="272172" y="904411"/>
                  </a:cubicBezTo>
                  <a:cubicBezTo>
                    <a:pt x="272310" y="809320"/>
                    <a:pt x="288401" y="721581"/>
                    <a:pt x="319972" y="643598"/>
                  </a:cubicBezTo>
                  <a:cubicBezTo>
                    <a:pt x="351544" y="565614"/>
                    <a:pt x="399462" y="495257"/>
                    <a:pt x="462467" y="434281"/>
                  </a:cubicBezTo>
                  <a:cubicBezTo>
                    <a:pt x="524288" y="374026"/>
                    <a:pt x="597842" y="327122"/>
                    <a:pt x="678574" y="296484"/>
                  </a:cubicBezTo>
                  <a:cubicBezTo>
                    <a:pt x="758656" y="266154"/>
                    <a:pt x="848656" y="250782"/>
                    <a:pt x="946071" y="250782"/>
                  </a:cubicBezTo>
                  <a:lnTo>
                    <a:pt x="947491" y="250782"/>
                  </a:lnTo>
                  <a:cubicBezTo>
                    <a:pt x="1040469" y="250920"/>
                    <a:pt x="1127314" y="266706"/>
                    <a:pt x="1205621" y="297706"/>
                  </a:cubicBezTo>
                  <a:cubicBezTo>
                    <a:pt x="1283928" y="328706"/>
                    <a:pt x="1355846" y="375749"/>
                    <a:pt x="1419520" y="437631"/>
                  </a:cubicBezTo>
                  <a:cubicBezTo>
                    <a:pt x="1483195" y="499514"/>
                    <a:pt x="1531488" y="569417"/>
                    <a:pt x="1563217" y="645470"/>
                  </a:cubicBezTo>
                  <a:cubicBezTo>
                    <a:pt x="1594946" y="721522"/>
                    <a:pt x="1610998" y="806069"/>
                    <a:pt x="1610860" y="896547"/>
                  </a:cubicBezTo>
                  <a:cubicBezTo>
                    <a:pt x="1610919" y="940365"/>
                    <a:pt x="1607054" y="984099"/>
                    <a:pt x="1599324" y="1027229"/>
                  </a:cubicBezTo>
                  <a:cubicBezTo>
                    <a:pt x="1575621" y="1156532"/>
                    <a:pt x="1514628" y="1269911"/>
                    <a:pt x="1417982" y="1364193"/>
                  </a:cubicBezTo>
                  <a:close/>
                </a:path>
              </a:pathLst>
            </a:custGeom>
            <a:grpFill/>
            <a:ln w="19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7" name="Freeform 37">
              <a:extLst>
                <a:ext uri="{FF2B5EF4-FFF2-40B4-BE49-F238E27FC236}">
                  <a16:creationId xmlns:a16="http://schemas.microsoft.com/office/drawing/2014/main" id="{93CE2008-A2FB-AA6A-EE55-3A2E2A885720}"/>
                </a:ext>
              </a:extLst>
            </p:cNvPr>
            <p:cNvSpPr/>
            <p:nvPr/>
          </p:nvSpPr>
          <p:spPr>
            <a:xfrm>
              <a:off x="469958" y="1647414"/>
              <a:ext cx="1719691" cy="1847802"/>
            </a:xfrm>
            <a:custGeom>
              <a:avLst/>
              <a:gdLst>
                <a:gd name="connsiteX0" fmla="*/ 0 w 1719691"/>
                <a:gd name="connsiteY0" fmla="*/ 0 h 1847802"/>
                <a:gd name="connsiteX1" fmla="*/ 0 w 1719691"/>
                <a:gd name="connsiteY1" fmla="*/ 1794395 h 1847802"/>
                <a:gd name="connsiteX2" fmla="*/ 277515 w 1719691"/>
                <a:gd name="connsiteY2" fmla="*/ 1794395 h 1847802"/>
                <a:gd name="connsiteX3" fmla="*/ 277534 w 1719691"/>
                <a:gd name="connsiteY3" fmla="*/ 607611 h 1847802"/>
                <a:gd name="connsiteX4" fmla="*/ 1707485 w 1719691"/>
                <a:gd name="connsiteY4" fmla="*/ 1837299 h 1847802"/>
                <a:gd name="connsiteX5" fmla="*/ 1719691 w 1719691"/>
                <a:gd name="connsiteY5" fmla="*/ 1847803 h 1847802"/>
                <a:gd name="connsiteX6" fmla="*/ 1719691 w 1719691"/>
                <a:gd name="connsiteY6" fmla="*/ 1476350 h 1847802"/>
                <a:gd name="connsiteX7" fmla="*/ 0 w 1719691"/>
                <a:gd name="connsiteY7" fmla="*/ 0 h 1847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19691" h="1847802">
                  <a:moveTo>
                    <a:pt x="0" y="0"/>
                  </a:moveTo>
                  <a:lnTo>
                    <a:pt x="0" y="1794395"/>
                  </a:lnTo>
                  <a:lnTo>
                    <a:pt x="277515" y="1794395"/>
                  </a:lnTo>
                  <a:lnTo>
                    <a:pt x="277534" y="607611"/>
                  </a:lnTo>
                  <a:lnTo>
                    <a:pt x="1707485" y="1837299"/>
                  </a:lnTo>
                  <a:lnTo>
                    <a:pt x="1719691" y="1847803"/>
                  </a:lnTo>
                  <a:lnTo>
                    <a:pt x="1719691" y="147635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9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F1177482-728A-D615-B5DF-014C1DF8E0D9}"/>
              </a:ext>
            </a:extLst>
          </p:cNvPr>
          <p:cNvSpPr txBox="1"/>
          <p:nvPr userDrawn="1"/>
        </p:nvSpPr>
        <p:spPr>
          <a:xfrm>
            <a:off x="5556828" y="4858555"/>
            <a:ext cx="631583" cy="123111"/>
          </a:xfrm>
          <a:prstGeom prst="rect">
            <a:avLst/>
          </a:prstGeom>
          <a:noFill/>
        </p:spPr>
        <p:txBody>
          <a:bodyPr wrap="none" lIns="0" tIns="0" rIns="0" bIns="0" anchor="b" anchorCtr="0">
            <a:spAutoFit/>
          </a:bodyPr>
          <a:lstStyle/>
          <a:p>
            <a:r>
              <a:rPr lang="en-US" sz="800" noProof="0" dirty="0">
                <a:solidFill>
                  <a:schemeClr val="bg1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rPr>
              <a:t>© 2023 Nokia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27C1702-9986-DE1B-3771-3619AEC53235}"/>
              </a:ext>
            </a:extLst>
          </p:cNvPr>
          <p:cNvCxnSpPr>
            <a:cxnSpLocks/>
          </p:cNvCxnSpPr>
          <p:nvPr userDrawn="1"/>
        </p:nvCxnSpPr>
        <p:spPr>
          <a:xfrm>
            <a:off x="6277427" y="4830552"/>
            <a:ext cx="0" cy="14400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4D24DC8C-45F8-24F4-E87D-A5A63BF363BC}"/>
              </a:ext>
            </a:extLst>
          </p:cNvPr>
          <p:cNvSpPr txBox="1"/>
          <p:nvPr userDrawn="1"/>
        </p:nvSpPr>
        <p:spPr>
          <a:xfrm>
            <a:off x="6375293" y="4858555"/>
            <a:ext cx="1016304" cy="123111"/>
          </a:xfrm>
          <a:prstGeom prst="rect">
            <a:avLst/>
          </a:prstGeom>
          <a:noFill/>
        </p:spPr>
        <p:txBody>
          <a:bodyPr wrap="none" lIns="0" tIns="0" rIns="0" bIns="0" anchor="b" anchorCtr="0">
            <a:spAutoFit/>
          </a:bodyPr>
          <a:lstStyle/>
          <a:p>
            <a:r>
              <a:rPr lang="en-US" sz="800" noProof="0" dirty="0">
                <a:solidFill>
                  <a:schemeClr val="bg1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rPr>
              <a:t>Customer confidential</a:t>
            </a:r>
          </a:p>
        </p:txBody>
      </p:sp>
    </p:spTree>
    <p:extLst>
      <p:ext uri="{BB962C8B-B14F-4D97-AF65-F5344CB8AC3E}">
        <p14:creationId xmlns:p14="http://schemas.microsoft.com/office/powerpoint/2010/main" val="16789513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4.4 - Cover 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id="{674FB718-4590-313D-1532-FE817A22ACB4}"/>
              </a:ext>
            </a:extLst>
          </p:cNvPr>
          <p:cNvSpPr/>
          <p:nvPr/>
        </p:nvSpPr>
        <p:spPr>
          <a:xfrm>
            <a:off x="0" y="0"/>
            <a:ext cx="5144400" cy="5144400"/>
          </a:xfrm>
          <a:custGeom>
            <a:avLst/>
            <a:gdLst>
              <a:gd name="connsiteX0" fmla="*/ 0 w 5144400"/>
              <a:gd name="connsiteY0" fmla="*/ 0 h 5144400"/>
              <a:gd name="connsiteX1" fmla="*/ 5144400 w 5144400"/>
              <a:gd name="connsiteY1" fmla="*/ 0 h 5144400"/>
              <a:gd name="connsiteX2" fmla="*/ 5144400 w 5144400"/>
              <a:gd name="connsiteY2" fmla="*/ 5144400 h 5144400"/>
              <a:gd name="connsiteX3" fmla="*/ 0 w 5144400"/>
              <a:gd name="connsiteY3" fmla="*/ 5144400 h 514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44400" h="5144400">
                <a:moveTo>
                  <a:pt x="0" y="0"/>
                </a:moveTo>
                <a:lnTo>
                  <a:pt x="5144400" y="0"/>
                </a:lnTo>
                <a:lnTo>
                  <a:pt x="5144400" y="5144400"/>
                </a:lnTo>
                <a:lnTo>
                  <a:pt x="0" y="5144400"/>
                </a:lnTo>
                <a:close/>
              </a:path>
            </a:pathLst>
          </a:custGeom>
          <a:noFill/>
          <a:ln w="2678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6585F427-7AA2-BA79-9FAB-3B20B348D66A}"/>
              </a:ext>
            </a:extLst>
          </p:cNvPr>
          <p:cNvSpPr/>
          <p:nvPr/>
        </p:nvSpPr>
        <p:spPr>
          <a:xfrm>
            <a:off x="0" y="0"/>
            <a:ext cx="5144400" cy="5144400"/>
          </a:xfrm>
          <a:custGeom>
            <a:avLst/>
            <a:gdLst>
              <a:gd name="connsiteX0" fmla="*/ 0 w 5144400"/>
              <a:gd name="connsiteY0" fmla="*/ 0 h 5144400"/>
              <a:gd name="connsiteX1" fmla="*/ 0 w 5144400"/>
              <a:gd name="connsiteY1" fmla="*/ 5144400 h 5144400"/>
              <a:gd name="connsiteX2" fmla="*/ 794971 w 5144400"/>
              <a:gd name="connsiteY2" fmla="*/ 5144400 h 5144400"/>
              <a:gd name="connsiteX3" fmla="*/ 794971 w 5144400"/>
              <a:gd name="connsiteY3" fmla="*/ 1741594 h 5144400"/>
              <a:gd name="connsiteX4" fmla="*/ 5144400 w 5144400"/>
              <a:gd name="connsiteY4" fmla="*/ 5144400 h 5144400"/>
              <a:gd name="connsiteX5" fmla="*/ 5144400 w 5144400"/>
              <a:gd name="connsiteY5" fmla="*/ 4142850 h 5144400"/>
              <a:gd name="connsiteX6" fmla="*/ 0 w 5144400"/>
              <a:gd name="connsiteY6" fmla="*/ 0 h 514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44400" h="5144400">
                <a:moveTo>
                  <a:pt x="0" y="0"/>
                </a:moveTo>
                <a:lnTo>
                  <a:pt x="0" y="5144400"/>
                </a:lnTo>
                <a:cubicBezTo>
                  <a:pt x="0" y="5144400"/>
                  <a:pt x="794971" y="5144400"/>
                  <a:pt x="794971" y="5144400"/>
                </a:cubicBezTo>
                <a:lnTo>
                  <a:pt x="794971" y="1741594"/>
                </a:lnTo>
                <a:cubicBezTo>
                  <a:pt x="794971" y="1741594"/>
                  <a:pt x="5144400" y="5144400"/>
                  <a:pt x="5144400" y="5144400"/>
                </a:cubicBezTo>
                <a:lnTo>
                  <a:pt x="5144400" y="41428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2678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" name="Title 4">
            <a:extLst>
              <a:ext uri="{FF2B5EF4-FFF2-40B4-BE49-F238E27FC236}">
                <a16:creationId xmlns:a16="http://schemas.microsoft.com/office/drawing/2014/main" id="{44BBE444-2A25-873F-1D05-3ED543575B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92671" y="701061"/>
            <a:ext cx="3433727" cy="124446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3600" kern="1200" baseline="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GB"/>
              <a:t>Presentation</a:t>
            </a:r>
            <a:br>
              <a:rPr lang="en-GB"/>
            </a:br>
            <a:r>
              <a:rPr lang="en-GB"/>
              <a:t>Title (2 lines)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1CE0441B-626C-B0BA-7F19-6E6E187E9F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292671" y="2126098"/>
            <a:ext cx="3433727" cy="59095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  <a:latin typeface="+mn-lt"/>
                <a:ea typeface="Nokia Pure Text Light" panose="020B0403020202020204" pitchFamily="34" charset="0"/>
              </a:defRPr>
            </a:lvl1pPr>
            <a:lvl2pPr marL="2304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bg1"/>
                </a:solidFill>
                <a:latin typeface="+mn-lt"/>
                <a:ea typeface="Nokia Pure Text Light" panose="020B0403020202020204" pitchFamily="34" charset="0"/>
              </a:defRPr>
            </a:lvl2pPr>
            <a:lvl3pPr marL="4626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200">
                <a:solidFill>
                  <a:schemeClr val="bg1"/>
                </a:solidFill>
                <a:latin typeface="+mn-lt"/>
                <a:ea typeface="Nokia Pure Text Light" panose="020B0403020202020204" pitchFamily="34" charset="0"/>
              </a:defRPr>
            </a:lvl3pPr>
            <a:lvl4pPr marL="6930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000">
                <a:solidFill>
                  <a:schemeClr val="bg1"/>
                </a:solidFill>
                <a:latin typeface="+mn-lt"/>
                <a:ea typeface="Nokia Pure Text Light" panose="020B0403020202020204" pitchFamily="34" charset="0"/>
              </a:defRPr>
            </a:lvl4pPr>
            <a:lvl5pPr marL="9234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>
                <a:solidFill>
                  <a:schemeClr val="bg1"/>
                </a:solidFill>
                <a:latin typeface="+mn-lt"/>
                <a:ea typeface="Nokia Pure Text Light" panose="020B0403020202020204" pitchFamily="34" charset="0"/>
              </a:defRPr>
            </a:lvl5pPr>
            <a:lvl6pPr marL="1153800" indent="0">
              <a:spcBef>
                <a:spcPts val="0"/>
              </a:spcBef>
              <a:spcAft>
                <a:spcPts val="600"/>
              </a:spcAft>
              <a:buFont typeface="Nokia Pure Text" panose="020B0503020202020204" pitchFamily="34" charset="0"/>
              <a:buNone/>
              <a:defRPr sz="800" baseline="0">
                <a:solidFill>
                  <a:schemeClr val="tx2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defRPr>
            </a:lvl6pPr>
            <a:lvl7pPr marL="1384200" indent="0">
              <a:spcBef>
                <a:spcPts val="0"/>
              </a:spcBef>
              <a:spcAft>
                <a:spcPts val="600"/>
              </a:spcAft>
              <a:buNone/>
              <a:defRPr sz="700">
                <a:solidFill>
                  <a:schemeClr val="tx2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defRPr>
            </a:lvl7pPr>
            <a:lvl8pPr marL="1614600" indent="0">
              <a:spcBef>
                <a:spcPts val="0"/>
              </a:spcBef>
              <a:spcAft>
                <a:spcPts val="600"/>
              </a:spcAft>
              <a:buNone/>
              <a:defRPr sz="600">
                <a:solidFill>
                  <a:schemeClr val="tx2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defRPr>
            </a:lvl8pPr>
          </a:lstStyle>
          <a:p>
            <a:pPr lvl="0"/>
            <a:r>
              <a:rPr lang="en-US"/>
              <a:t>Subtitle/Author</a:t>
            </a:r>
          </a:p>
        </p:txBody>
      </p:sp>
      <p:grpSp>
        <p:nvGrpSpPr>
          <p:cNvPr id="12" name="Graphic 3">
            <a:extLst>
              <a:ext uri="{FF2B5EF4-FFF2-40B4-BE49-F238E27FC236}">
                <a16:creationId xmlns:a16="http://schemas.microsoft.com/office/drawing/2014/main" id="{BBCFFB55-AEE0-B60F-9245-9C27632712D3}"/>
              </a:ext>
            </a:extLst>
          </p:cNvPr>
          <p:cNvGrpSpPr/>
          <p:nvPr userDrawn="1"/>
        </p:nvGrpSpPr>
        <p:grpSpPr>
          <a:xfrm>
            <a:off x="1237478" y="4482674"/>
            <a:ext cx="1363492" cy="307063"/>
            <a:chOff x="469958" y="1647414"/>
            <a:chExt cx="8205029" cy="1847802"/>
          </a:xfrm>
          <a:solidFill>
            <a:schemeClr val="accent1"/>
          </a:solidFill>
        </p:grpSpPr>
        <p:sp>
          <p:nvSpPr>
            <p:cNvPr id="13" name="Freeform 33">
              <a:extLst>
                <a:ext uri="{FF2B5EF4-FFF2-40B4-BE49-F238E27FC236}">
                  <a16:creationId xmlns:a16="http://schemas.microsoft.com/office/drawing/2014/main" id="{488E8824-AD70-39E9-BE21-40A428AA1642}"/>
                </a:ext>
              </a:extLst>
            </p:cNvPr>
            <p:cNvSpPr/>
            <p:nvPr/>
          </p:nvSpPr>
          <p:spPr>
            <a:xfrm>
              <a:off x="6648498" y="1648478"/>
              <a:ext cx="2026489" cy="1793370"/>
            </a:xfrm>
            <a:custGeom>
              <a:avLst/>
              <a:gdLst>
                <a:gd name="connsiteX0" fmla="*/ 1019683 w 2026489"/>
                <a:gd name="connsiteY0" fmla="*/ 11431 h 1793370"/>
                <a:gd name="connsiteX1" fmla="*/ 1013215 w 2026489"/>
                <a:gd name="connsiteY1" fmla="*/ 0 h 1793370"/>
                <a:gd name="connsiteX2" fmla="*/ 864805 w 2026489"/>
                <a:gd name="connsiteY2" fmla="*/ 264656 h 1793370"/>
                <a:gd name="connsiteX3" fmla="*/ 1366453 w 2026489"/>
                <a:gd name="connsiteY3" fmla="*/ 1150009 h 1793370"/>
                <a:gd name="connsiteX4" fmla="*/ 362940 w 2026489"/>
                <a:gd name="connsiteY4" fmla="*/ 1150009 h 1793370"/>
                <a:gd name="connsiteX5" fmla="*/ 0 w 2026489"/>
                <a:gd name="connsiteY5" fmla="*/ 1793331 h 1793370"/>
                <a:gd name="connsiteX6" fmla="*/ 299127 w 2026489"/>
                <a:gd name="connsiteY6" fmla="*/ 1793370 h 1793370"/>
                <a:gd name="connsiteX7" fmla="*/ 517917 w 2026489"/>
                <a:gd name="connsiteY7" fmla="*/ 1406250 h 1793370"/>
                <a:gd name="connsiteX8" fmla="*/ 1508375 w 2026489"/>
                <a:gd name="connsiteY8" fmla="*/ 1406250 h 1793370"/>
                <a:gd name="connsiteX9" fmla="*/ 1727480 w 2026489"/>
                <a:gd name="connsiteY9" fmla="*/ 1793370 h 1793370"/>
                <a:gd name="connsiteX10" fmla="*/ 2026490 w 2026489"/>
                <a:gd name="connsiteY10" fmla="*/ 1793331 h 1793370"/>
                <a:gd name="connsiteX11" fmla="*/ 1019683 w 2026489"/>
                <a:gd name="connsiteY11" fmla="*/ 11431 h 1793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26489" h="1793370">
                  <a:moveTo>
                    <a:pt x="1019683" y="11431"/>
                  </a:moveTo>
                  <a:lnTo>
                    <a:pt x="1013215" y="0"/>
                  </a:lnTo>
                  <a:lnTo>
                    <a:pt x="864805" y="264656"/>
                  </a:lnTo>
                  <a:lnTo>
                    <a:pt x="1366453" y="1150009"/>
                  </a:lnTo>
                  <a:lnTo>
                    <a:pt x="362940" y="1150009"/>
                  </a:lnTo>
                  <a:lnTo>
                    <a:pt x="0" y="1793331"/>
                  </a:lnTo>
                  <a:lnTo>
                    <a:pt x="299127" y="1793370"/>
                  </a:lnTo>
                  <a:lnTo>
                    <a:pt x="517917" y="1406250"/>
                  </a:lnTo>
                  <a:lnTo>
                    <a:pt x="1508375" y="1406250"/>
                  </a:lnTo>
                  <a:lnTo>
                    <a:pt x="1727480" y="1793370"/>
                  </a:lnTo>
                  <a:lnTo>
                    <a:pt x="2026490" y="1793331"/>
                  </a:lnTo>
                  <a:lnTo>
                    <a:pt x="1019683" y="11431"/>
                  </a:lnTo>
                  <a:close/>
                </a:path>
              </a:pathLst>
            </a:custGeom>
            <a:grpFill/>
            <a:ln w="19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4" name="Freeform 34">
              <a:extLst>
                <a:ext uri="{FF2B5EF4-FFF2-40B4-BE49-F238E27FC236}">
                  <a16:creationId xmlns:a16="http://schemas.microsoft.com/office/drawing/2014/main" id="{CAC7C88C-6569-86EB-A912-A81A3D3D3239}"/>
                </a:ext>
              </a:extLst>
            </p:cNvPr>
            <p:cNvSpPr/>
            <p:nvPr/>
          </p:nvSpPr>
          <p:spPr>
            <a:xfrm>
              <a:off x="6141802" y="1706399"/>
              <a:ext cx="271953" cy="1735409"/>
            </a:xfrm>
            <a:custGeom>
              <a:avLst/>
              <a:gdLst>
                <a:gd name="connsiteX0" fmla="*/ 39 w 271953"/>
                <a:gd name="connsiteY0" fmla="*/ 0 h 1735409"/>
                <a:gd name="connsiteX1" fmla="*/ 0 w 271953"/>
                <a:gd name="connsiteY1" fmla="*/ 1735409 h 1735409"/>
                <a:gd name="connsiteX2" fmla="*/ 271934 w 271953"/>
                <a:gd name="connsiteY2" fmla="*/ 1735409 h 1735409"/>
                <a:gd name="connsiteX3" fmla="*/ 271953 w 271953"/>
                <a:gd name="connsiteY3" fmla="*/ 218776 h 1735409"/>
                <a:gd name="connsiteX4" fmla="*/ 271953 w 271953"/>
                <a:gd name="connsiteY4" fmla="*/ 0 h 1735409"/>
                <a:gd name="connsiteX5" fmla="*/ 39 w 271953"/>
                <a:gd name="connsiteY5" fmla="*/ 0 h 1735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1953" h="1735409">
                  <a:moveTo>
                    <a:pt x="39" y="0"/>
                  </a:moveTo>
                  <a:lnTo>
                    <a:pt x="0" y="1735409"/>
                  </a:lnTo>
                  <a:lnTo>
                    <a:pt x="271934" y="1735409"/>
                  </a:lnTo>
                  <a:lnTo>
                    <a:pt x="271953" y="218776"/>
                  </a:lnTo>
                  <a:lnTo>
                    <a:pt x="271953" y="0"/>
                  </a:lnTo>
                  <a:lnTo>
                    <a:pt x="39" y="0"/>
                  </a:lnTo>
                  <a:close/>
                </a:path>
              </a:pathLst>
            </a:custGeom>
            <a:grpFill/>
            <a:ln w="19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5" name="Freeform 35">
              <a:extLst>
                <a:ext uri="{FF2B5EF4-FFF2-40B4-BE49-F238E27FC236}">
                  <a16:creationId xmlns:a16="http://schemas.microsoft.com/office/drawing/2014/main" id="{631B0B37-63CB-7184-5451-7161305EE5DD}"/>
                </a:ext>
              </a:extLst>
            </p:cNvPr>
            <p:cNvSpPr/>
            <p:nvPr/>
          </p:nvSpPr>
          <p:spPr>
            <a:xfrm>
              <a:off x="4382809" y="1706399"/>
              <a:ext cx="1429220" cy="1735409"/>
            </a:xfrm>
            <a:custGeom>
              <a:avLst/>
              <a:gdLst>
                <a:gd name="connsiteX0" fmla="*/ 403030 w 1429220"/>
                <a:gd name="connsiteY0" fmla="*/ 867715 h 1735409"/>
                <a:gd name="connsiteX1" fmla="*/ 1429102 w 1429220"/>
                <a:gd name="connsiteY1" fmla="*/ 0 h 1735409"/>
                <a:gd name="connsiteX2" fmla="*/ 1026072 w 1429220"/>
                <a:gd name="connsiteY2" fmla="*/ 0 h 1735409"/>
                <a:gd name="connsiteX3" fmla="*/ 6665 w 1429220"/>
                <a:gd name="connsiteY3" fmla="*/ 862058 h 1735409"/>
                <a:gd name="connsiteX4" fmla="*/ 0 w 1429220"/>
                <a:gd name="connsiteY4" fmla="*/ 867715 h 1735409"/>
                <a:gd name="connsiteX5" fmla="*/ 1024022 w 1429220"/>
                <a:gd name="connsiteY5" fmla="*/ 1733655 h 1735409"/>
                <a:gd name="connsiteX6" fmla="*/ 1026072 w 1429220"/>
                <a:gd name="connsiteY6" fmla="*/ 1735409 h 1735409"/>
                <a:gd name="connsiteX7" fmla="*/ 1429221 w 1429220"/>
                <a:gd name="connsiteY7" fmla="*/ 1735409 h 1735409"/>
                <a:gd name="connsiteX8" fmla="*/ 403030 w 1429220"/>
                <a:gd name="connsiteY8" fmla="*/ 867715 h 1735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29220" h="1735409">
                  <a:moveTo>
                    <a:pt x="403030" y="867715"/>
                  </a:moveTo>
                  <a:lnTo>
                    <a:pt x="1429102" y="0"/>
                  </a:lnTo>
                  <a:lnTo>
                    <a:pt x="1026072" y="0"/>
                  </a:lnTo>
                  <a:lnTo>
                    <a:pt x="6665" y="862058"/>
                  </a:lnTo>
                  <a:lnTo>
                    <a:pt x="0" y="867715"/>
                  </a:lnTo>
                  <a:lnTo>
                    <a:pt x="1024022" y="1733655"/>
                  </a:lnTo>
                  <a:lnTo>
                    <a:pt x="1026072" y="1735409"/>
                  </a:lnTo>
                  <a:lnTo>
                    <a:pt x="1429221" y="1735409"/>
                  </a:lnTo>
                  <a:lnTo>
                    <a:pt x="403030" y="867715"/>
                  </a:lnTo>
                  <a:close/>
                </a:path>
              </a:pathLst>
            </a:custGeom>
            <a:grpFill/>
            <a:ln w="19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6" name="Freeform 36">
              <a:extLst>
                <a:ext uri="{FF2B5EF4-FFF2-40B4-BE49-F238E27FC236}">
                  <a16:creationId xmlns:a16="http://schemas.microsoft.com/office/drawing/2014/main" id="{7CABF032-2DB3-FBD2-FA1D-C42334098181}"/>
                </a:ext>
              </a:extLst>
            </p:cNvPr>
            <p:cNvSpPr/>
            <p:nvPr/>
          </p:nvSpPr>
          <p:spPr>
            <a:xfrm>
              <a:off x="2295838" y="1674374"/>
              <a:ext cx="1881493" cy="1794690"/>
            </a:xfrm>
            <a:custGeom>
              <a:avLst/>
              <a:gdLst>
                <a:gd name="connsiteX0" fmla="*/ 1814643 w 1881493"/>
                <a:gd name="connsiteY0" fmla="*/ 547443 h 1794690"/>
                <a:gd name="connsiteX1" fmla="*/ 1612674 w 1881493"/>
                <a:gd name="connsiteY1" fmla="*/ 257739 h 1794690"/>
                <a:gd name="connsiteX2" fmla="*/ 1309110 w 1881493"/>
                <a:gd name="connsiteY2" fmla="*/ 64720 h 1794690"/>
                <a:gd name="connsiteX3" fmla="*/ 937848 w 1881493"/>
                <a:gd name="connsiteY3" fmla="*/ 0 h 1794690"/>
                <a:gd name="connsiteX4" fmla="*/ 935876 w 1881493"/>
                <a:gd name="connsiteY4" fmla="*/ 0 h 1794690"/>
                <a:gd name="connsiteX5" fmla="*/ 567434 w 1881493"/>
                <a:gd name="connsiteY5" fmla="*/ 63577 h 1794690"/>
                <a:gd name="connsiteX6" fmla="*/ 266532 w 1881493"/>
                <a:gd name="connsiteY6" fmla="*/ 255669 h 1794690"/>
                <a:gd name="connsiteX7" fmla="*/ 66910 w 1881493"/>
                <a:gd name="connsiteY7" fmla="*/ 546044 h 1794690"/>
                <a:gd name="connsiteX8" fmla="*/ 1 w 1881493"/>
                <a:gd name="connsiteY8" fmla="*/ 903997 h 1794690"/>
                <a:gd name="connsiteX9" fmla="*/ 65352 w 1881493"/>
                <a:gd name="connsiteY9" fmla="*/ 1253928 h 1794690"/>
                <a:gd name="connsiteX10" fmla="*/ 262687 w 1881493"/>
                <a:gd name="connsiteY10" fmla="*/ 1540085 h 1794690"/>
                <a:gd name="connsiteX11" fmla="*/ 559113 w 1881493"/>
                <a:gd name="connsiteY11" fmla="*/ 1730758 h 1794690"/>
                <a:gd name="connsiteX12" fmla="*/ 921382 w 1881493"/>
                <a:gd name="connsiteY12" fmla="*/ 1794691 h 1794690"/>
                <a:gd name="connsiteX13" fmla="*/ 923354 w 1881493"/>
                <a:gd name="connsiteY13" fmla="*/ 1794691 h 1794690"/>
                <a:gd name="connsiteX14" fmla="*/ 1299861 w 1881493"/>
                <a:gd name="connsiteY14" fmla="*/ 1731941 h 1794690"/>
                <a:gd name="connsiteX15" fmla="*/ 1608040 w 1881493"/>
                <a:gd name="connsiteY15" fmla="*/ 1542253 h 1794690"/>
                <a:gd name="connsiteX16" fmla="*/ 1812848 w 1881493"/>
                <a:gd name="connsiteY16" fmla="*/ 1255446 h 1794690"/>
                <a:gd name="connsiteX17" fmla="*/ 1881493 w 1881493"/>
                <a:gd name="connsiteY17" fmla="*/ 901927 h 1794690"/>
                <a:gd name="connsiteX18" fmla="*/ 1814643 w 1881493"/>
                <a:gd name="connsiteY18" fmla="*/ 547443 h 1794690"/>
                <a:gd name="connsiteX19" fmla="*/ 1417982 w 1881493"/>
                <a:gd name="connsiteY19" fmla="*/ 1364193 h 1794690"/>
                <a:gd name="connsiteX20" fmla="*/ 1201815 w 1881493"/>
                <a:gd name="connsiteY20" fmla="*/ 1504808 h 1794690"/>
                <a:gd name="connsiteX21" fmla="*/ 939288 w 1881493"/>
                <a:gd name="connsiteY21" fmla="*/ 1551398 h 1794690"/>
                <a:gd name="connsiteX22" fmla="*/ 937947 w 1881493"/>
                <a:gd name="connsiteY22" fmla="*/ 1551398 h 1794690"/>
                <a:gd name="connsiteX23" fmla="*/ 675675 w 1881493"/>
                <a:gd name="connsiteY23" fmla="*/ 1504907 h 1794690"/>
                <a:gd name="connsiteX24" fmla="*/ 461638 w 1881493"/>
                <a:gd name="connsiteY24" fmla="*/ 1366420 h 1794690"/>
                <a:gd name="connsiteX25" fmla="*/ 319322 w 1881493"/>
                <a:gd name="connsiteY25" fmla="*/ 1158779 h 1794690"/>
                <a:gd name="connsiteX26" fmla="*/ 272172 w 1881493"/>
                <a:gd name="connsiteY26" fmla="*/ 904411 h 1794690"/>
                <a:gd name="connsiteX27" fmla="*/ 319972 w 1881493"/>
                <a:gd name="connsiteY27" fmla="*/ 643598 h 1794690"/>
                <a:gd name="connsiteX28" fmla="*/ 462467 w 1881493"/>
                <a:gd name="connsiteY28" fmla="*/ 434281 h 1794690"/>
                <a:gd name="connsiteX29" fmla="*/ 678574 w 1881493"/>
                <a:gd name="connsiteY29" fmla="*/ 296484 h 1794690"/>
                <a:gd name="connsiteX30" fmla="*/ 946071 w 1881493"/>
                <a:gd name="connsiteY30" fmla="*/ 250782 h 1794690"/>
                <a:gd name="connsiteX31" fmla="*/ 947491 w 1881493"/>
                <a:gd name="connsiteY31" fmla="*/ 250782 h 1794690"/>
                <a:gd name="connsiteX32" fmla="*/ 1205621 w 1881493"/>
                <a:gd name="connsiteY32" fmla="*/ 297706 h 1794690"/>
                <a:gd name="connsiteX33" fmla="*/ 1419520 w 1881493"/>
                <a:gd name="connsiteY33" fmla="*/ 437631 h 1794690"/>
                <a:gd name="connsiteX34" fmla="*/ 1563217 w 1881493"/>
                <a:gd name="connsiteY34" fmla="*/ 645470 h 1794690"/>
                <a:gd name="connsiteX35" fmla="*/ 1610860 w 1881493"/>
                <a:gd name="connsiteY35" fmla="*/ 896547 h 1794690"/>
                <a:gd name="connsiteX36" fmla="*/ 1599324 w 1881493"/>
                <a:gd name="connsiteY36" fmla="*/ 1027229 h 1794690"/>
                <a:gd name="connsiteX37" fmla="*/ 1417982 w 1881493"/>
                <a:gd name="connsiteY37" fmla="*/ 1364193 h 1794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881493" h="1794690">
                  <a:moveTo>
                    <a:pt x="1814643" y="547443"/>
                  </a:moveTo>
                  <a:cubicBezTo>
                    <a:pt x="1769998" y="440528"/>
                    <a:pt x="1702043" y="343054"/>
                    <a:pt x="1612674" y="257739"/>
                  </a:cubicBezTo>
                  <a:cubicBezTo>
                    <a:pt x="1523305" y="172423"/>
                    <a:pt x="1421137" y="107486"/>
                    <a:pt x="1309110" y="64720"/>
                  </a:cubicBezTo>
                  <a:cubicBezTo>
                    <a:pt x="1197083" y="21954"/>
                    <a:pt x="1072277" y="197"/>
                    <a:pt x="937848" y="0"/>
                  </a:cubicBezTo>
                  <a:lnTo>
                    <a:pt x="935876" y="0"/>
                  </a:lnTo>
                  <a:cubicBezTo>
                    <a:pt x="802216" y="0"/>
                    <a:pt x="678258" y="21383"/>
                    <a:pt x="567434" y="63577"/>
                  </a:cubicBezTo>
                  <a:cubicBezTo>
                    <a:pt x="455979" y="106008"/>
                    <a:pt x="354738" y="170630"/>
                    <a:pt x="266532" y="255669"/>
                  </a:cubicBezTo>
                  <a:cubicBezTo>
                    <a:pt x="178326" y="340708"/>
                    <a:pt x="111121" y="438420"/>
                    <a:pt x="66910" y="546044"/>
                  </a:cubicBezTo>
                  <a:cubicBezTo>
                    <a:pt x="22699" y="653668"/>
                    <a:pt x="198" y="774024"/>
                    <a:pt x="1" y="903997"/>
                  </a:cubicBezTo>
                  <a:cubicBezTo>
                    <a:pt x="-196" y="1030659"/>
                    <a:pt x="21693" y="1148373"/>
                    <a:pt x="65352" y="1253928"/>
                  </a:cubicBezTo>
                  <a:cubicBezTo>
                    <a:pt x="109012" y="1359483"/>
                    <a:pt x="175349" y="1455795"/>
                    <a:pt x="262687" y="1540085"/>
                  </a:cubicBezTo>
                  <a:cubicBezTo>
                    <a:pt x="350025" y="1624376"/>
                    <a:pt x="449747" y="1688505"/>
                    <a:pt x="559113" y="1730758"/>
                  </a:cubicBezTo>
                  <a:cubicBezTo>
                    <a:pt x="668478" y="1773012"/>
                    <a:pt x="790266" y="1794493"/>
                    <a:pt x="921382" y="1794691"/>
                  </a:cubicBezTo>
                  <a:lnTo>
                    <a:pt x="923354" y="1794691"/>
                  </a:lnTo>
                  <a:cubicBezTo>
                    <a:pt x="1059834" y="1794691"/>
                    <a:pt x="1186513" y="1773583"/>
                    <a:pt x="1299861" y="1731941"/>
                  </a:cubicBezTo>
                  <a:cubicBezTo>
                    <a:pt x="1414196" y="1689845"/>
                    <a:pt x="1518986" y="1625359"/>
                    <a:pt x="1608040" y="1542253"/>
                  </a:cubicBezTo>
                  <a:cubicBezTo>
                    <a:pt x="1698553" y="1458219"/>
                    <a:pt x="1767473" y="1361730"/>
                    <a:pt x="1812848" y="1255446"/>
                  </a:cubicBezTo>
                  <a:cubicBezTo>
                    <a:pt x="1858223" y="1149162"/>
                    <a:pt x="1881295" y="1030264"/>
                    <a:pt x="1881493" y="901927"/>
                  </a:cubicBezTo>
                  <a:cubicBezTo>
                    <a:pt x="1881689" y="773590"/>
                    <a:pt x="1859268" y="654358"/>
                    <a:pt x="1814643" y="547443"/>
                  </a:cubicBezTo>
                  <a:close/>
                  <a:moveTo>
                    <a:pt x="1417982" y="1364193"/>
                  </a:moveTo>
                  <a:cubicBezTo>
                    <a:pt x="1354130" y="1426450"/>
                    <a:pt x="1281404" y="1473749"/>
                    <a:pt x="1201815" y="1504808"/>
                  </a:cubicBezTo>
                  <a:cubicBezTo>
                    <a:pt x="1122562" y="1535730"/>
                    <a:pt x="1034198" y="1551398"/>
                    <a:pt x="939288" y="1551398"/>
                  </a:cubicBezTo>
                  <a:lnTo>
                    <a:pt x="937947" y="1551398"/>
                  </a:lnTo>
                  <a:cubicBezTo>
                    <a:pt x="842898" y="1551240"/>
                    <a:pt x="754554" y="1535631"/>
                    <a:pt x="675675" y="1504907"/>
                  </a:cubicBezTo>
                  <a:cubicBezTo>
                    <a:pt x="596797" y="1474183"/>
                    <a:pt x="524702" y="1427653"/>
                    <a:pt x="461638" y="1366420"/>
                  </a:cubicBezTo>
                  <a:cubicBezTo>
                    <a:pt x="398575" y="1305188"/>
                    <a:pt x="350735" y="1235364"/>
                    <a:pt x="319322" y="1158779"/>
                  </a:cubicBezTo>
                  <a:cubicBezTo>
                    <a:pt x="287908" y="1082195"/>
                    <a:pt x="271995" y="996584"/>
                    <a:pt x="272172" y="904411"/>
                  </a:cubicBezTo>
                  <a:cubicBezTo>
                    <a:pt x="272310" y="809320"/>
                    <a:pt x="288401" y="721581"/>
                    <a:pt x="319972" y="643598"/>
                  </a:cubicBezTo>
                  <a:cubicBezTo>
                    <a:pt x="351544" y="565614"/>
                    <a:pt x="399462" y="495257"/>
                    <a:pt x="462467" y="434281"/>
                  </a:cubicBezTo>
                  <a:cubicBezTo>
                    <a:pt x="524288" y="374026"/>
                    <a:pt x="597842" y="327122"/>
                    <a:pt x="678574" y="296484"/>
                  </a:cubicBezTo>
                  <a:cubicBezTo>
                    <a:pt x="758656" y="266154"/>
                    <a:pt x="848656" y="250782"/>
                    <a:pt x="946071" y="250782"/>
                  </a:cubicBezTo>
                  <a:lnTo>
                    <a:pt x="947491" y="250782"/>
                  </a:lnTo>
                  <a:cubicBezTo>
                    <a:pt x="1040469" y="250920"/>
                    <a:pt x="1127314" y="266706"/>
                    <a:pt x="1205621" y="297706"/>
                  </a:cubicBezTo>
                  <a:cubicBezTo>
                    <a:pt x="1283928" y="328706"/>
                    <a:pt x="1355846" y="375749"/>
                    <a:pt x="1419520" y="437631"/>
                  </a:cubicBezTo>
                  <a:cubicBezTo>
                    <a:pt x="1483195" y="499514"/>
                    <a:pt x="1531488" y="569417"/>
                    <a:pt x="1563217" y="645470"/>
                  </a:cubicBezTo>
                  <a:cubicBezTo>
                    <a:pt x="1594946" y="721522"/>
                    <a:pt x="1610998" y="806069"/>
                    <a:pt x="1610860" y="896547"/>
                  </a:cubicBezTo>
                  <a:cubicBezTo>
                    <a:pt x="1610919" y="940365"/>
                    <a:pt x="1607054" y="984099"/>
                    <a:pt x="1599324" y="1027229"/>
                  </a:cubicBezTo>
                  <a:cubicBezTo>
                    <a:pt x="1575621" y="1156532"/>
                    <a:pt x="1514628" y="1269911"/>
                    <a:pt x="1417982" y="1364193"/>
                  </a:cubicBezTo>
                  <a:close/>
                </a:path>
              </a:pathLst>
            </a:custGeom>
            <a:grpFill/>
            <a:ln w="19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7" name="Freeform 37">
              <a:extLst>
                <a:ext uri="{FF2B5EF4-FFF2-40B4-BE49-F238E27FC236}">
                  <a16:creationId xmlns:a16="http://schemas.microsoft.com/office/drawing/2014/main" id="{93CE2008-A2FB-AA6A-EE55-3A2E2A885720}"/>
                </a:ext>
              </a:extLst>
            </p:cNvPr>
            <p:cNvSpPr/>
            <p:nvPr/>
          </p:nvSpPr>
          <p:spPr>
            <a:xfrm>
              <a:off x="469958" y="1647414"/>
              <a:ext cx="1719691" cy="1847802"/>
            </a:xfrm>
            <a:custGeom>
              <a:avLst/>
              <a:gdLst>
                <a:gd name="connsiteX0" fmla="*/ 0 w 1719691"/>
                <a:gd name="connsiteY0" fmla="*/ 0 h 1847802"/>
                <a:gd name="connsiteX1" fmla="*/ 0 w 1719691"/>
                <a:gd name="connsiteY1" fmla="*/ 1794395 h 1847802"/>
                <a:gd name="connsiteX2" fmla="*/ 277515 w 1719691"/>
                <a:gd name="connsiteY2" fmla="*/ 1794395 h 1847802"/>
                <a:gd name="connsiteX3" fmla="*/ 277534 w 1719691"/>
                <a:gd name="connsiteY3" fmla="*/ 607611 h 1847802"/>
                <a:gd name="connsiteX4" fmla="*/ 1707485 w 1719691"/>
                <a:gd name="connsiteY4" fmla="*/ 1837299 h 1847802"/>
                <a:gd name="connsiteX5" fmla="*/ 1719691 w 1719691"/>
                <a:gd name="connsiteY5" fmla="*/ 1847803 h 1847802"/>
                <a:gd name="connsiteX6" fmla="*/ 1719691 w 1719691"/>
                <a:gd name="connsiteY6" fmla="*/ 1476350 h 1847802"/>
                <a:gd name="connsiteX7" fmla="*/ 0 w 1719691"/>
                <a:gd name="connsiteY7" fmla="*/ 0 h 1847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19691" h="1847802">
                  <a:moveTo>
                    <a:pt x="0" y="0"/>
                  </a:moveTo>
                  <a:lnTo>
                    <a:pt x="0" y="1794395"/>
                  </a:lnTo>
                  <a:lnTo>
                    <a:pt x="277515" y="1794395"/>
                  </a:lnTo>
                  <a:lnTo>
                    <a:pt x="277534" y="607611"/>
                  </a:lnTo>
                  <a:lnTo>
                    <a:pt x="1707485" y="1837299"/>
                  </a:lnTo>
                  <a:lnTo>
                    <a:pt x="1719691" y="1847803"/>
                  </a:lnTo>
                  <a:lnTo>
                    <a:pt x="1719691" y="147635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9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07E34787-51AF-CDA9-B1AD-62B7F2270798}"/>
              </a:ext>
            </a:extLst>
          </p:cNvPr>
          <p:cNvSpPr txBox="1"/>
          <p:nvPr userDrawn="1"/>
        </p:nvSpPr>
        <p:spPr>
          <a:xfrm>
            <a:off x="5556828" y="4858555"/>
            <a:ext cx="631583" cy="123111"/>
          </a:xfrm>
          <a:prstGeom prst="rect">
            <a:avLst/>
          </a:prstGeom>
          <a:noFill/>
        </p:spPr>
        <p:txBody>
          <a:bodyPr wrap="none" lIns="0" tIns="0" rIns="0" bIns="0" anchor="b" anchorCtr="0">
            <a:spAutoFit/>
          </a:bodyPr>
          <a:lstStyle/>
          <a:p>
            <a:r>
              <a:rPr lang="en-US" sz="800" noProof="0" dirty="0">
                <a:solidFill>
                  <a:schemeClr val="tx2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rPr>
              <a:t>© 2023 Nokia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3DF8C6A-D5FB-CD3E-5145-548F67093EA4}"/>
              </a:ext>
            </a:extLst>
          </p:cNvPr>
          <p:cNvCxnSpPr>
            <a:cxnSpLocks/>
          </p:cNvCxnSpPr>
          <p:nvPr userDrawn="1"/>
        </p:nvCxnSpPr>
        <p:spPr>
          <a:xfrm>
            <a:off x="6277427" y="4830552"/>
            <a:ext cx="0" cy="14400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F144570D-DCB7-3FC9-576F-3FB728FC078A}"/>
              </a:ext>
            </a:extLst>
          </p:cNvPr>
          <p:cNvSpPr txBox="1"/>
          <p:nvPr userDrawn="1"/>
        </p:nvSpPr>
        <p:spPr>
          <a:xfrm>
            <a:off x="6375293" y="4858555"/>
            <a:ext cx="1016304" cy="123111"/>
          </a:xfrm>
          <a:prstGeom prst="rect">
            <a:avLst/>
          </a:prstGeom>
          <a:noFill/>
        </p:spPr>
        <p:txBody>
          <a:bodyPr wrap="none" lIns="0" tIns="0" rIns="0" bIns="0" anchor="b" anchorCtr="0">
            <a:spAutoFit/>
          </a:bodyPr>
          <a:lstStyle/>
          <a:p>
            <a:r>
              <a:rPr lang="en-US" sz="800" noProof="0" dirty="0">
                <a:solidFill>
                  <a:schemeClr val="tx2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rPr>
              <a:t>Customer confidential</a:t>
            </a:r>
          </a:p>
        </p:txBody>
      </p:sp>
    </p:spTree>
    <p:extLst>
      <p:ext uri="{BB962C8B-B14F-4D97-AF65-F5344CB8AC3E}">
        <p14:creationId xmlns:p14="http://schemas.microsoft.com/office/powerpoint/2010/main" val="403494622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5.1 - Cover O BlueGreen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ackground pattern&#10;&#10;Description automatically generated">
            <a:extLst>
              <a:ext uri="{FF2B5EF4-FFF2-40B4-BE49-F238E27FC236}">
                <a16:creationId xmlns:a16="http://schemas.microsoft.com/office/drawing/2014/main" id="{18A7CBB0-A767-7247-8638-81BC366967B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0"/>
            <a:ext cx="9144000" cy="5143500"/>
          </a:xfrm>
          <a:prstGeom prst="rect">
            <a:avLst/>
          </a:prstGeom>
        </p:spPr>
      </p:pic>
      <p:grpSp>
        <p:nvGrpSpPr>
          <p:cNvPr id="3" name="Graphic 3">
            <a:extLst>
              <a:ext uri="{FF2B5EF4-FFF2-40B4-BE49-F238E27FC236}">
                <a16:creationId xmlns:a16="http://schemas.microsoft.com/office/drawing/2014/main" id="{7BBDEA00-FE7A-639E-C16F-BC5E3DBD8FD3}"/>
              </a:ext>
            </a:extLst>
          </p:cNvPr>
          <p:cNvGrpSpPr/>
          <p:nvPr userDrawn="1"/>
        </p:nvGrpSpPr>
        <p:grpSpPr>
          <a:xfrm>
            <a:off x="6981148" y="2418218"/>
            <a:ext cx="1363492" cy="307063"/>
            <a:chOff x="469958" y="1647414"/>
            <a:chExt cx="8205029" cy="1847802"/>
          </a:xfrm>
          <a:solidFill>
            <a:schemeClr val="bg1"/>
          </a:solidFill>
        </p:grpSpPr>
        <p:sp>
          <p:nvSpPr>
            <p:cNvPr id="4" name="Freeform 24">
              <a:extLst>
                <a:ext uri="{FF2B5EF4-FFF2-40B4-BE49-F238E27FC236}">
                  <a16:creationId xmlns:a16="http://schemas.microsoft.com/office/drawing/2014/main" id="{0B5F76F9-295B-59E5-BDCF-8B6840E5B52F}"/>
                </a:ext>
              </a:extLst>
            </p:cNvPr>
            <p:cNvSpPr/>
            <p:nvPr/>
          </p:nvSpPr>
          <p:spPr>
            <a:xfrm>
              <a:off x="6648498" y="1648478"/>
              <a:ext cx="2026489" cy="1793370"/>
            </a:xfrm>
            <a:custGeom>
              <a:avLst/>
              <a:gdLst>
                <a:gd name="connsiteX0" fmla="*/ 1019683 w 2026489"/>
                <a:gd name="connsiteY0" fmla="*/ 11431 h 1793370"/>
                <a:gd name="connsiteX1" fmla="*/ 1013215 w 2026489"/>
                <a:gd name="connsiteY1" fmla="*/ 0 h 1793370"/>
                <a:gd name="connsiteX2" fmla="*/ 864805 w 2026489"/>
                <a:gd name="connsiteY2" fmla="*/ 264656 h 1793370"/>
                <a:gd name="connsiteX3" fmla="*/ 1366453 w 2026489"/>
                <a:gd name="connsiteY3" fmla="*/ 1150009 h 1793370"/>
                <a:gd name="connsiteX4" fmla="*/ 362940 w 2026489"/>
                <a:gd name="connsiteY4" fmla="*/ 1150009 h 1793370"/>
                <a:gd name="connsiteX5" fmla="*/ 0 w 2026489"/>
                <a:gd name="connsiteY5" fmla="*/ 1793331 h 1793370"/>
                <a:gd name="connsiteX6" fmla="*/ 299127 w 2026489"/>
                <a:gd name="connsiteY6" fmla="*/ 1793370 h 1793370"/>
                <a:gd name="connsiteX7" fmla="*/ 517917 w 2026489"/>
                <a:gd name="connsiteY7" fmla="*/ 1406250 h 1793370"/>
                <a:gd name="connsiteX8" fmla="*/ 1508375 w 2026489"/>
                <a:gd name="connsiteY8" fmla="*/ 1406250 h 1793370"/>
                <a:gd name="connsiteX9" fmla="*/ 1727480 w 2026489"/>
                <a:gd name="connsiteY9" fmla="*/ 1793370 h 1793370"/>
                <a:gd name="connsiteX10" fmla="*/ 2026490 w 2026489"/>
                <a:gd name="connsiteY10" fmla="*/ 1793331 h 1793370"/>
                <a:gd name="connsiteX11" fmla="*/ 1019683 w 2026489"/>
                <a:gd name="connsiteY11" fmla="*/ 11431 h 1793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26489" h="1793370">
                  <a:moveTo>
                    <a:pt x="1019683" y="11431"/>
                  </a:moveTo>
                  <a:lnTo>
                    <a:pt x="1013215" y="0"/>
                  </a:lnTo>
                  <a:lnTo>
                    <a:pt x="864805" y="264656"/>
                  </a:lnTo>
                  <a:lnTo>
                    <a:pt x="1366453" y="1150009"/>
                  </a:lnTo>
                  <a:lnTo>
                    <a:pt x="362940" y="1150009"/>
                  </a:lnTo>
                  <a:lnTo>
                    <a:pt x="0" y="1793331"/>
                  </a:lnTo>
                  <a:lnTo>
                    <a:pt x="299127" y="1793370"/>
                  </a:lnTo>
                  <a:lnTo>
                    <a:pt x="517917" y="1406250"/>
                  </a:lnTo>
                  <a:lnTo>
                    <a:pt x="1508375" y="1406250"/>
                  </a:lnTo>
                  <a:lnTo>
                    <a:pt x="1727480" y="1793370"/>
                  </a:lnTo>
                  <a:lnTo>
                    <a:pt x="2026490" y="1793331"/>
                  </a:lnTo>
                  <a:lnTo>
                    <a:pt x="1019683" y="11431"/>
                  </a:lnTo>
                  <a:close/>
                </a:path>
              </a:pathLst>
            </a:custGeom>
            <a:grpFill/>
            <a:ln w="19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 25">
              <a:extLst>
                <a:ext uri="{FF2B5EF4-FFF2-40B4-BE49-F238E27FC236}">
                  <a16:creationId xmlns:a16="http://schemas.microsoft.com/office/drawing/2014/main" id="{B473941B-CE77-6414-782E-B5933651166D}"/>
                </a:ext>
              </a:extLst>
            </p:cNvPr>
            <p:cNvSpPr/>
            <p:nvPr/>
          </p:nvSpPr>
          <p:spPr>
            <a:xfrm>
              <a:off x="6141802" y="1706399"/>
              <a:ext cx="271953" cy="1735409"/>
            </a:xfrm>
            <a:custGeom>
              <a:avLst/>
              <a:gdLst>
                <a:gd name="connsiteX0" fmla="*/ 39 w 271953"/>
                <a:gd name="connsiteY0" fmla="*/ 0 h 1735409"/>
                <a:gd name="connsiteX1" fmla="*/ 0 w 271953"/>
                <a:gd name="connsiteY1" fmla="*/ 1735409 h 1735409"/>
                <a:gd name="connsiteX2" fmla="*/ 271934 w 271953"/>
                <a:gd name="connsiteY2" fmla="*/ 1735409 h 1735409"/>
                <a:gd name="connsiteX3" fmla="*/ 271953 w 271953"/>
                <a:gd name="connsiteY3" fmla="*/ 218776 h 1735409"/>
                <a:gd name="connsiteX4" fmla="*/ 271953 w 271953"/>
                <a:gd name="connsiteY4" fmla="*/ 0 h 1735409"/>
                <a:gd name="connsiteX5" fmla="*/ 39 w 271953"/>
                <a:gd name="connsiteY5" fmla="*/ 0 h 1735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1953" h="1735409">
                  <a:moveTo>
                    <a:pt x="39" y="0"/>
                  </a:moveTo>
                  <a:lnTo>
                    <a:pt x="0" y="1735409"/>
                  </a:lnTo>
                  <a:lnTo>
                    <a:pt x="271934" y="1735409"/>
                  </a:lnTo>
                  <a:lnTo>
                    <a:pt x="271953" y="218776"/>
                  </a:lnTo>
                  <a:lnTo>
                    <a:pt x="271953" y="0"/>
                  </a:lnTo>
                  <a:lnTo>
                    <a:pt x="39" y="0"/>
                  </a:lnTo>
                  <a:close/>
                </a:path>
              </a:pathLst>
            </a:custGeom>
            <a:grpFill/>
            <a:ln w="19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 26">
              <a:extLst>
                <a:ext uri="{FF2B5EF4-FFF2-40B4-BE49-F238E27FC236}">
                  <a16:creationId xmlns:a16="http://schemas.microsoft.com/office/drawing/2014/main" id="{03FCE4B1-384C-92A9-F114-45634B67A119}"/>
                </a:ext>
              </a:extLst>
            </p:cNvPr>
            <p:cNvSpPr/>
            <p:nvPr/>
          </p:nvSpPr>
          <p:spPr>
            <a:xfrm>
              <a:off x="4382809" y="1706399"/>
              <a:ext cx="1429220" cy="1735409"/>
            </a:xfrm>
            <a:custGeom>
              <a:avLst/>
              <a:gdLst>
                <a:gd name="connsiteX0" fmla="*/ 403030 w 1429220"/>
                <a:gd name="connsiteY0" fmla="*/ 867715 h 1735409"/>
                <a:gd name="connsiteX1" fmla="*/ 1429102 w 1429220"/>
                <a:gd name="connsiteY1" fmla="*/ 0 h 1735409"/>
                <a:gd name="connsiteX2" fmla="*/ 1026072 w 1429220"/>
                <a:gd name="connsiteY2" fmla="*/ 0 h 1735409"/>
                <a:gd name="connsiteX3" fmla="*/ 6665 w 1429220"/>
                <a:gd name="connsiteY3" fmla="*/ 862058 h 1735409"/>
                <a:gd name="connsiteX4" fmla="*/ 0 w 1429220"/>
                <a:gd name="connsiteY4" fmla="*/ 867715 h 1735409"/>
                <a:gd name="connsiteX5" fmla="*/ 1024022 w 1429220"/>
                <a:gd name="connsiteY5" fmla="*/ 1733655 h 1735409"/>
                <a:gd name="connsiteX6" fmla="*/ 1026072 w 1429220"/>
                <a:gd name="connsiteY6" fmla="*/ 1735409 h 1735409"/>
                <a:gd name="connsiteX7" fmla="*/ 1429221 w 1429220"/>
                <a:gd name="connsiteY7" fmla="*/ 1735409 h 1735409"/>
                <a:gd name="connsiteX8" fmla="*/ 403030 w 1429220"/>
                <a:gd name="connsiteY8" fmla="*/ 867715 h 1735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29220" h="1735409">
                  <a:moveTo>
                    <a:pt x="403030" y="867715"/>
                  </a:moveTo>
                  <a:lnTo>
                    <a:pt x="1429102" y="0"/>
                  </a:lnTo>
                  <a:lnTo>
                    <a:pt x="1026072" y="0"/>
                  </a:lnTo>
                  <a:lnTo>
                    <a:pt x="6665" y="862058"/>
                  </a:lnTo>
                  <a:lnTo>
                    <a:pt x="0" y="867715"/>
                  </a:lnTo>
                  <a:lnTo>
                    <a:pt x="1024022" y="1733655"/>
                  </a:lnTo>
                  <a:lnTo>
                    <a:pt x="1026072" y="1735409"/>
                  </a:lnTo>
                  <a:lnTo>
                    <a:pt x="1429221" y="1735409"/>
                  </a:lnTo>
                  <a:lnTo>
                    <a:pt x="403030" y="867715"/>
                  </a:lnTo>
                  <a:close/>
                </a:path>
              </a:pathLst>
            </a:custGeom>
            <a:grpFill/>
            <a:ln w="19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 27">
              <a:extLst>
                <a:ext uri="{FF2B5EF4-FFF2-40B4-BE49-F238E27FC236}">
                  <a16:creationId xmlns:a16="http://schemas.microsoft.com/office/drawing/2014/main" id="{16718376-BEBA-6EC2-B9BA-05AEA7853033}"/>
                </a:ext>
              </a:extLst>
            </p:cNvPr>
            <p:cNvSpPr/>
            <p:nvPr/>
          </p:nvSpPr>
          <p:spPr>
            <a:xfrm>
              <a:off x="2295838" y="1674374"/>
              <a:ext cx="1881493" cy="1794690"/>
            </a:xfrm>
            <a:custGeom>
              <a:avLst/>
              <a:gdLst>
                <a:gd name="connsiteX0" fmla="*/ 1814643 w 1881493"/>
                <a:gd name="connsiteY0" fmla="*/ 547443 h 1794690"/>
                <a:gd name="connsiteX1" fmla="*/ 1612674 w 1881493"/>
                <a:gd name="connsiteY1" fmla="*/ 257739 h 1794690"/>
                <a:gd name="connsiteX2" fmla="*/ 1309110 w 1881493"/>
                <a:gd name="connsiteY2" fmla="*/ 64720 h 1794690"/>
                <a:gd name="connsiteX3" fmla="*/ 937848 w 1881493"/>
                <a:gd name="connsiteY3" fmla="*/ 0 h 1794690"/>
                <a:gd name="connsiteX4" fmla="*/ 935876 w 1881493"/>
                <a:gd name="connsiteY4" fmla="*/ 0 h 1794690"/>
                <a:gd name="connsiteX5" fmla="*/ 567434 w 1881493"/>
                <a:gd name="connsiteY5" fmla="*/ 63577 h 1794690"/>
                <a:gd name="connsiteX6" fmla="*/ 266532 w 1881493"/>
                <a:gd name="connsiteY6" fmla="*/ 255669 h 1794690"/>
                <a:gd name="connsiteX7" fmla="*/ 66910 w 1881493"/>
                <a:gd name="connsiteY7" fmla="*/ 546044 h 1794690"/>
                <a:gd name="connsiteX8" fmla="*/ 1 w 1881493"/>
                <a:gd name="connsiteY8" fmla="*/ 903997 h 1794690"/>
                <a:gd name="connsiteX9" fmla="*/ 65352 w 1881493"/>
                <a:gd name="connsiteY9" fmla="*/ 1253928 h 1794690"/>
                <a:gd name="connsiteX10" fmla="*/ 262687 w 1881493"/>
                <a:gd name="connsiteY10" fmla="*/ 1540085 h 1794690"/>
                <a:gd name="connsiteX11" fmla="*/ 559113 w 1881493"/>
                <a:gd name="connsiteY11" fmla="*/ 1730758 h 1794690"/>
                <a:gd name="connsiteX12" fmla="*/ 921382 w 1881493"/>
                <a:gd name="connsiteY12" fmla="*/ 1794691 h 1794690"/>
                <a:gd name="connsiteX13" fmla="*/ 923354 w 1881493"/>
                <a:gd name="connsiteY13" fmla="*/ 1794691 h 1794690"/>
                <a:gd name="connsiteX14" fmla="*/ 1299861 w 1881493"/>
                <a:gd name="connsiteY14" fmla="*/ 1731941 h 1794690"/>
                <a:gd name="connsiteX15" fmla="*/ 1608040 w 1881493"/>
                <a:gd name="connsiteY15" fmla="*/ 1542253 h 1794690"/>
                <a:gd name="connsiteX16" fmla="*/ 1812848 w 1881493"/>
                <a:gd name="connsiteY16" fmla="*/ 1255446 h 1794690"/>
                <a:gd name="connsiteX17" fmla="*/ 1881493 w 1881493"/>
                <a:gd name="connsiteY17" fmla="*/ 901927 h 1794690"/>
                <a:gd name="connsiteX18" fmla="*/ 1814643 w 1881493"/>
                <a:gd name="connsiteY18" fmla="*/ 547443 h 1794690"/>
                <a:gd name="connsiteX19" fmla="*/ 1417982 w 1881493"/>
                <a:gd name="connsiteY19" fmla="*/ 1364193 h 1794690"/>
                <a:gd name="connsiteX20" fmla="*/ 1201815 w 1881493"/>
                <a:gd name="connsiteY20" fmla="*/ 1504808 h 1794690"/>
                <a:gd name="connsiteX21" fmla="*/ 939288 w 1881493"/>
                <a:gd name="connsiteY21" fmla="*/ 1551398 h 1794690"/>
                <a:gd name="connsiteX22" fmla="*/ 937947 w 1881493"/>
                <a:gd name="connsiteY22" fmla="*/ 1551398 h 1794690"/>
                <a:gd name="connsiteX23" fmla="*/ 675675 w 1881493"/>
                <a:gd name="connsiteY23" fmla="*/ 1504907 h 1794690"/>
                <a:gd name="connsiteX24" fmla="*/ 461638 w 1881493"/>
                <a:gd name="connsiteY24" fmla="*/ 1366420 h 1794690"/>
                <a:gd name="connsiteX25" fmla="*/ 319322 w 1881493"/>
                <a:gd name="connsiteY25" fmla="*/ 1158779 h 1794690"/>
                <a:gd name="connsiteX26" fmla="*/ 272172 w 1881493"/>
                <a:gd name="connsiteY26" fmla="*/ 904411 h 1794690"/>
                <a:gd name="connsiteX27" fmla="*/ 319972 w 1881493"/>
                <a:gd name="connsiteY27" fmla="*/ 643598 h 1794690"/>
                <a:gd name="connsiteX28" fmla="*/ 462467 w 1881493"/>
                <a:gd name="connsiteY28" fmla="*/ 434281 h 1794690"/>
                <a:gd name="connsiteX29" fmla="*/ 678574 w 1881493"/>
                <a:gd name="connsiteY29" fmla="*/ 296484 h 1794690"/>
                <a:gd name="connsiteX30" fmla="*/ 946071 w 1881493"/>
                <a:gd name="connsiteY30" fmla="*/ 250782 h 1794690"/>
                <a:gd name="connsiteX31" fmla="*/ 947491 w 1881493"/>
                <a:gd name="connsiteY31" fmla="*/ 250782 h 1794690"/>
                <a:gd name="connsiteX32" fmla="*/ 1205621 w 1881493"/>
                <a:gd name="connsiteY32" fmla="*/ 297706 h 1794690"/>
                <a:gd name="connsiteX33" fmla="*/ 1419520 w 1881493"/>
                <a:gd name="connsiteY33" fmla="*/ 437631 h 1794690"/>
                <a:gd name="connsiteX34" fmla="*/ 1563217 w 1881493"/>
                <a:gd name="connsiteY34" fmla="*/ 645470 h 1794690"/>
                <a:gd name="connsiteX35" fmla="*/ 1610860 w 1881493"/>
                <a:gd name="connsiteY35" fmla="*/ 896547 h 1794690"/>
                <a:gd name="connsiteX36" fmla="*/ 1599324 w 1881493"/>
                <a:gd name="connsiteY36" fmla="*/ 1027229 h 1794690"/>
                <a:gd name="connsiteX37" fmla="*/ 1417982 w 1881493"/>
                <a:gd name="connsiteY37" fmla="*/ 1364193 h 1794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881493" h="1794690">
                  <a:moveTo>
                    <a:pt x="1814643" y="547443"/>
                  </a:moveTo>
                  <a:cubicBezTo>
                    <a:pt x="1769998" y="440528"/>
                    <a:pt x="1702043" y="343054"/>
                    <a:pt x="1612674" y="257739"/>
                  </a:cubicBezTo>
                  <a:cubicBezTo>
                    <a:pt x="1523305" y="172423"/>
                    <a:pt x="1421137" y="107486"/>
                    <a:pt x="1309110" y="64720"/>
                  </a:cubicBezTo>
                  <a:cubicBezTo>
                    <a:pt x="1197083" y="21954"/>
                    <a:pt x="1072277" y="197"/>
                    <a:pt x="937848" y="0"/>
                  </a:cubicBezTo>
                  <a:lnTo>
                    <a:pt x="935876" y="0"/>
                  </a:lnTo>
                  <a:cubicBezTo>
                    <a:pt x="802216" y="0"/>
                    <a:pt x="678258" y="21383"/>
                    <a:pt x="567434" y="63577"/>
                  </a:cubicBezTo>
                  <a:cubicBezTo>
                    <a:pt x="455979" y="106008"/>
                    <a:pt x="354738" y="170630"/>
                    <a:pt x="266532" y="255669"/>
                  </a:cubicBezTo>
                  <a:cubicBezTo>
                    <a:pt x="178326" y="340708"/>
                    <a:pt x="111121" y="438420"/>
                    <a:pt x="66910" y="546044"/>
                  </a:cubicBezTo>
                  <a:cubicBezTo>
                    <a:pt x="22699" y="653668"/>
                    <a:pt x="198" y="774024"/>
                    <a:pt x="1" y="903997"/>
                  </a:cubicBezTo>
                  <a:cubicBezTo>
                    <a:pt x="-196" y="1030659"/>
                    <a:pt x="21693" y="1148373"/>
                    <a:pt x="65352" y="1253928"/>
                  </a:cubicBezTo>
                  <a:cubicBezTo>
                    <a:pt x="109012" y="1359483"/>
                    <a:pt x="175349" y="1455795"/>
                    <a:pt x="262687" y="1540085"/>
                  </a:cubicBezTo>
                  <a:cubicBezTo>
                    <a:pt x="350025" y="1624376"/>
                    <a:pt x="449747" y="1688505"/>
                    <a:pt x="559113" y="1730758"/>
                  </a:cubicBezTo>
                  <a:cubicBezTo>
                    <a:pt x="668478" y="1773012"/>
                    <a:pt x="790266" y="1794493"/>
                    <a:pt x="921382" y="1794691"/>
                  </a:cubicBezTo>
                  <a:lnTo>
                    <a:pt x="923354" y="1794691"/>
                  </a:lnTo>
                  <a:cubicBezTo>
                    <a:pt x="1059834" y="1794691"/>
                    <a:pt x="1186513" y="1773583"/>
                    <a:pt x="1299861" y="1731941"/>
                  </a:cubicBezTo>
                  <a:cubicBezTo>
                    <a:pt x="1414196" y="1689845"/>
                    <a:pt x="1518986" y="1625359"/>
                    <a:pt x="1608040" y="1542253"/>
                  </a:cubicBezTo>
                  <a:cubicBezTo>
                    <a:pt x="1698553" y="1458219"/>
                    <a:pt x="1767473" y="1361730"/>
                    <a:pt x="1812848" y="1255446"/>
                  </a:cubicBezTo>
                  <a:cubicBezTo>
                    <a:pt x="1858223" y="1149162"/>
                    <a:pt x="1881295" y="1030264"/>
                    <a:pt x="1881493" y="901927"/>
                  </a:cubicBezTo>
                  <a:cubicBezTo>
                    <a:pt x="1881689" y="773590"/>
                    <a:pt x="1859268" y="654358"/>
                    <a:pt x="1814643" y="547443"/>
                  </a:cubicBezTo>
                  <a:close/>
                  <a:moveTo>
                    <a:pt x="1417982" y="1364193"/>
                  </a:moveTo>
                  <a:cubicBezTo>
                    <a:pt x="1354130" y="1426450"/>
                    <a:pt x="1281404" y="1473749"/>
                    <a:pt x="1201815" y="1504808"/>
                  </a:cubicBezTo>
                  <a:cubicBezTo>
                    <a:pt x="1122562" y="1535730"/>
                    <a:pt x="1034198" y="1551398"/>
                    <a:pt x="939288" y="1551398"/>
                  </a:cubicBezTo>
                  <a:lnTo>
                    <a:pt x="937947" y="1551398"/>
                  </a:lnTo>
                  <a:cubicBezTo>
                    <a:pt x="842898" y="1551240"/>
                    <a:pt x="754554" y="1535631"/>
                    <a:pt x="675675" y="1504907"/>
                  </a:cubicBezTo>
                  <a:cubicBezTo>
                    <a:pt x="596797" y="1474183"/>
                    <a:pt x="524702" y="1427653"/>
                    <a:pt x="461638" y="1366420"/>
                  </a:cubicBezTo>
                  <a:cubicBezTo>
                    <a:pt x="398575" y="1305188"/>
                    <a:pt x="350735" y="1235364"/>
                    <a:pt x="319322" y="1158779"/>
                  </a:cubicBezTo>
                  <a:cubicBezTo>
                    <a:pt x="287908" y="1082195"/>
                    <a:pt x="271995" y="996584"/>
                    <a:pt x="272172" y="904411"/>
                  </a:cubicBezTo>
                  <a:cubicBezTo>
                    <a:pt x="272310" y="809320"/>
                    <a:pt x="288401" y="721581"/>
                    <a:pt x="319972" y="643598"/>
                  </a:cubicBezTo>
                  <a:cubicBezTo>
                    <a:pt x="351544" y="565614"/>
                    <a:pt x="399462" y="495257"/>
                    <a:pt x="462467" y="434281"/>
                  </a:cubicBezTo>
                  <a:cubicBezTo>
                    <a:pt x="524288" y="374026"/>
                    <a:pt x="597842" y="327122"/>
                    <a:pt x="678574" y="296484"/>
                  </a:cubicBezTo>
                  <a:cubicBezTo>
                    <a:pt x="758656" y="266154"/>
                    <a:pt x="848656" y="250782"/>
                    <a:pt x="946071" y="250782"/>
                  </a:cubicBezTo>
                  <a:lnTo>
                    <a:pt x="947491" y="250782"/>
                  </a:lnTo>
                  <a:cubicBezTo>
                    <a:pt x="1040469" y="250920"/>
                    <a:pt x="1127314" y="266706"/>
                    <a:pt x="1205621" y="297706"/>
                  </a:cubicBezTo>
                  <a:cubicBezTo>
                    <a:pt x="1283928" y="328706"/>
                    <a:pt x="1355846" y="375749"/>
                    <a:pt x="1419520" y="437631"/>
                  </a:cubicBezTo>
                  <a:cubicBezTo>
                    <a:pt x="1483195" y="499514"/>
                    <a:pt x="1531488" y="569417"/>
                    <a:pt x="1563217" y="645470"/>
                  </a:cubicBezTo>
                  <a:cubicBezTo>
                    <a:pt x="1594946" y="721522"/>
                    <a:pt x="1610998" y="806069"/>
                    <a:pt x="1610860" y="896547"/>
                  </a:cubicBezTo>
                  <a:cubicBezTo>
                    <a:pt x="1610919" y="940365"/>
                    <a:pt x="1607054" y="984099"/>
                    <a:pt x="1599324" y="1027229"/>
                  </a:cubicBezTo>
                  <a:cubicBezTo>
                    <a:pt x="1575621" y="1156532"/>
                    <a:pt x="1514628" y="1269911"/>
                    <a:pt x="1417982" y="1364193"/>
                  </a:cubicBezTo>
                  <a:close/>
                </a:path>
              </a:pathLst>
            </a:custGeom>
            <a:grpFill/>
            <a:ln w="19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 28">
              <a:extLst>
                <a:ext uri="{FF2B5EF4-FFF2-40B4-BE49-F238E27FC236}">
                  <a16:creationId xmlns:a16="http://schemas.microsoft.com/office/drawing/2014/main" id="{55E96EEC-F984-9065-5EAC-AF9297B31DF8}"/>
                </a:ext>
              </a:extLst>
            </p:cNvPr>
            <p:cNvSpPr/>
            <p:nvPr/>
          </p:nvSpPr>
          <p:spPr>
            <a:xfrm>
              <a:off x="469958" y="1647414"/>
              <a:ext cx="1719691" cy="1847802"/>
            </a:xfrm>
            <a:custGeom>
              <a:avLst/>
              <a:gdLst>
                <a:gd name="connsiteX0" fmla="*/ 0 w 1719691"/>
                <a:gd name="connsiteY0" fmla="*/ 0 h 1847802"/>
                <a:gd name="connsiteX1" fmla="*/ 0 w 1719691"/>
                <a:gd name="connsiteY1" fmla="*/ 1794395 h 1847802"/>
                <a:gd name="connsiteX2" fmla="*/ 277515 w 1719691"/>
                <a:gd name="connsiteY2" fmla="*/ 1794395 h 1847802"/>
                <a:gd name="connsiteX3" fmla="*/ 277534 w 1719691"/>
                <a:gd name="connsiteY3" fmla="*/ 607611 h 1847802"/>
                <a:gd name="connsiteX4" fmla="*/ 1707485 w 1719691"/>
                <a:gd name="connsiteY4" fmla="*/ 1837299 h 1847802"/>
                <a:gd name="connsiteX5" fmla="*/ 1719691 w 1719691"/>
                <a:gd name="connsiteY5" fmla="*/ 1847803 h 1847802"/>
                <a:gd name="connsiteX6" fmla="*/ 1719691 w 1719691"/>
                <a:gd name="connsiteY6" fmla="*/ 1476350 h 1847802"/>
                <a:gd name="connsiteX7" fmla="*/ 0 w 1719691"/>
                <a:gd name="connsiteY7" fmla="*/ 0 h 1847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19691" h="1847802">
                  <a:moveTo>
                    <a:pt x="0" y="0"/>
                  </a:moveTo>
                  <a:lnTo>
                    <a:pt x="0" y="1794395"/>
                  </a:lnTo>
                  <a:lnTo>
                    <a:pt x="277515" y="1794395"/>
                  </a:lnTo>
                  <a:lnTo>
                    <a:pt x="277534" y="607611"/>
                  </a:lnTo>
                  <a:lnTo>
                    <a:pt x="1707485" y="1837299"/>
                  </a:lnTo>
                  <a:lnTo>
                    <a:pt x="1719691" y="1847803"/>
                  </a:lnTo>
                  <a:lnTo>
                    <a:pt x="1719691" y="147635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9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13" name="Graphic 12">
            <a:extLst>
              <a:ext uri="{FF2B5EF4-FFF2-40B4-BE49-F238E27FC236}">
                <a16:creationId xmlns:a16="http://schemas.microsoft.com/office/drawing/2014/main" id="{8CEF710E-39E1-082B-B52C-E37B4EEF550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25034"/>
          <a:stretch/>
        </p:blipFill>
        <p:spPr>
          <a:xfrm>
            <a:off x="5126775" y="-4796"/>
            <a:ext cx="4017225" cy="5144400"/>
          </a:xfrm>
          <a:prstGeom prst="rect">
            <a:avLst/>
          </a:prstGeom>
        </p:spPr>
      </p:pic>
      <p:sp>
        <p:nvSpPr>
          <p:cNvPr id="14" name="Title 4">
            <a:extLst>
              <a:ext uri="{FF2B5EF4-FFF2-40B4-BE49-F238E27FC236}">
                <a16:creationId xmlns:a16="http://schemas.microsoft.com/office/drawing/2014/main" id="{2C6BDD68-E8AC-9D13-ED1D-D43FFC8357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7531" y="1634673"/>
            <a:ext cx="3909884" cy="124446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3600" kern="1200" baseline="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GB"/>
              <a:t>Presentation</a:t>
            </a:r>
            <a:br>
              <a:rPr lang="en-GB"/>
            </a:br>
            <a:r>
              <a:rPr lang="en-GB"/>
              <a:t>Title (2 lines)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76BF5CE8-2417-2D5D-75FE-27E0BE07F50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7531" y="3059710"/>
            <a:ext cx="3909884" cy="59095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  <a:latin typeface="+mn-lt"/>
                <a:ea typeface="Nokia Pure Text Light" panose="020B0403020202020204" pitchFamily="34" charset="0"/>
              </a:defRPr>
            </a:lvl1pPr>
            <a:lvl2pPr marL="2304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bg1"/>
                </a:solidFill>
                <a:latin typeface="+mn-lt"/>
                <a:ea typeface="Nokia Pure Text Light" panose="020B0403020202020204" pitchFamily="34" charset="0"/>
              </a:defRPr>
            </a:lvl2pPr>
            <a:lvl3pPr marL="4626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200">
                <a:solidFill>
                  <a:schemeClr val="bg1"/>
                </a:solidFill>
                <a:latin typeface="+mn-lt"/>
                <a:ea typeface="Nokia Pure Text Light" panose="020B0403020202020204" pitchFamily="34" charset="0"/>
              </a:defRPr>
            </a:lvl3pPr>
            <a:lvl4pPr marL="6930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000">
                <a:solidFill>
                  <a:schemeClr val="bg1"/>
                </a:solidFill>
                <a:latin typeface="+mn-lt"/>
                <a:ea typeface="Nokia Pure Text Light" panose="020B0403020202020204" pitchFamily="34" charset="0"/>
              </a:defRPr>
            </a:lvl4pPr>
            <a:lvl5pPr marL="9234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>
                <a:solidFill>
                  <a:schemeClr val="bg1"/>
                </a:solidFill>
                <a:latin typeface="+mn-lt"/>
                <a:ea typeface="Nokia Pure Text Light" panose="020B0403020202020204" pitchFamily="34" charset="0"/>
              </a:defRPr>
            </a:lvl5pPr>
            <a:lvl6pPr marL="1153800" indent="0">
              <a:spcBef>
                <a:spcPts val="0"/>
              </a:spcBef>
              <a:spcAft>
                <a:spcPts val="600"/>
              </a:spcAft>
              <a:buFont typeface="Nokia Pure Text" panose="020B0503020202020204" pitchFamily="34" charset="0"/>
              <a:buNone/>
              <a:defRPr sz="800" baseline="0">
                <a:solidFill>
                  <a:schemeClr val="tx2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defRPr>
            </a:lvl6pPr>
            <a:lvl7pPr marL="1384200" indent="0">
              <a:spcBef>
                <a:spcPts val="0"/>
              </a:spcBef>
              <a:spcAft>
                <a:spcPts val="600"/>
              </a:spcAft>
              <a:buNone/>
              <a:defRPr sz="700">
                <a:solidFill>
                  <a:schemeClr val="tx2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defRPr>
            </a:lvl7pPr>
            <a:lvl8pPr marL="1614600" indent="0">
              <a:spcBef>
                <a:spcPts val="0"/>
              </a:spcBef>
              <a:spcAft>
                <a:spcPts val="600"/>
              </a:spcAft>
              <a:buNone/>
              <a:defRPr sz="600">
                <a:solidFill>
                  <a:schemeClr val="tx2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defRPr>
            </a:lvl8pPr>
          </a:lstStyle>
          <a:p>
            <a:pPr lvl="0"/>
            <a:r>
              <a:rPr lang="en-US"/>
              <a:t>Subtitle/Author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9EC2290D-5934-145E-499C-1CB0349E5FA0}"/>
              </a:ext>
            </a:extLst>
          </p:cNvPr>
          <p:cNvSpPr txBox="1">
            <a:spLocks/>
          </p:cNvSpPr>
          <p:nvPr userDrawn="1"/>
        </p:nvSpPr>
        <p:spPr>
          <a:xfrm>
            <a:off x="419102" y="4858555"/>
            <a:ext cx="117020" cy="123111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71245D3D-131A-47D1-B100-B33219007AD2}" type="slidenum">
              <a:rPr lang="en-US" sz="800" noProof="0" smtClean="0">
                <a:solidFill>
                  <a:schemeClr val="bg1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rPr>
              <a:pPr>
                <a:defRPr/>
              </a:pPr>
              <a:t>‹#›</a:t>
            </a:fld>
            <a:endParaRPr lang="en-US" noProof="0">
              <a:solidFill>
                <a:schemeClr val="bg1"/>
              </a:solidFill>
              <a:latin typeface="Nokia Pure Text Light" panose="020B0304040602060303" pitchFamily="34" charset="0"/>
              <a:ea typeface="Nokia Pure Text Light" panose="020B0304040602060303" pitchFamily="34" charset="0"/>
              <a:cs typeface="Nokia Pure Text Light" panose="020B0304040602060303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55B3986-229E-823A-34A0-63EC5256016E}"/>
              </a:ext>
            </a:extLst>
          </p:cNvPr>
          <p:cNvSpPr txBox="1"/>
          <p:nvPr userDrawn="1"/>
        </p:nvSpPr>
        <p:spPr>
          <a:xfrm>
            <a:off x="680028" y="4858555"/>
            <a:ext cx="631583" cy="123111"/>
          </a:xfrm>
          <a:prstGeom prst="rect">
            <a:avLst/>
          </a:prstGeom>
          <a:noFill/>
        </p:spPr>
        <p:txBody>
          <a:bodyPr wrap="none" lIns="0" tIns="0" rIns="0" bIns="0" anchor="b" anchorCtr="0">
            <a:spAutoFit/>
          </a:bodyPr>
          <a:lstStyle/>
          <a:p>
            <a:r>
              <a:rPr lang="en-US" sz="800" noProof="0" dirty="0">
                <a:solidFill>
                  <a:schemeClr val="bg1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rPr>
              <a:t>© 2023 Nokia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F153250-049B-01D6-6B63-8A5BB4A7F315}"/>
              </a:ext>
            </a:extLst>
          </p:cNvPr>
          <p:cNvCxnSpPr>
            <a:cxnSpLocks/>
          </p:cNvCxnSpPr>
          <p:nvPr userDrawn="1"/>
        </p:nvCxnSpPr>
        <p:spPr>
          <a:xfrm>
            <a:off x="1400627" y="4830552"/>
            <a:ext cx="0" cy="14400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481DD891-5838-9CA9-99C0-BBFF26E0D791}"/>
              </a:ext>
            </a:extLst>
          </p:cNvPr>
          <p:cNvSpPr txBox="1"/>
          <p:nvPr userDrawn="1"/>
        </p:nvSpPr>
        <p:spPr>
          <a:xfrm>
            <a:off x="1498493" y="4858555"/>
            <a:ext cx="1016304" cy="123111"/>
          </a:xfrm>
          <a:prstGeom prst="rect">
            <a:avLst/>
          </a:prstGeom>
          <a:noFill/>
        </p:spPr>
        <p:txBody>
          <a:bodyPr wrap="none" lIns="0" tIns="0" rIns="0" bIns="0" anchor="b" anchorCtr="0">
            <a:spAutoFit/>
          </a:bodyPr>
          <a:lstStyle/>
          <a:p>
            <a:r>
              <a:rPr lang="en-US" sz="800" noProof="0" dirty="0">
                <a:solidFill>
                  <a:schemeClr val="bg1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rPr>
              <a:t>Customer confidential</a:t>
            </a:r>
          </a:p>
        </p:txBody>
      </p:sp>
    </p:spTree>
    <p:extLst>
      <p:ext uri="{BB962C8B-B14F-4D97-AF65-F5344CB8AC3E}">
        <p14:creationId xmlns:p14="http://schemas.microsoft.com/office/powerpoint/2010/main" val="28836305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5.2 - Cover O BluePink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B7370059-157B-625C-8521-D3FCF8A22DA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0"/>
            <a:ext cx="9144000" cy="5143500"/>
          </a:xfrm>
          <a:prstGeom prst="rect">
            <a:avLst/>
          </a:prstGeom>
        </p:spPr>
      </p:pic>
      <p:grpSp>
        <p:nvGrpSpPr>
          <p:cNvPr id="6" name="Graphic 3">
            <a:extLst>
              <a:ext uri="{FF2B5EF4-FFF2-40B4-BE49-F238E27FC236}">
                <a16:creationId xmlns:a16="http://schemas.microsoft.com/office/drawing/2014/main" id="{7ADBC276-24FC-31B1-198D-D0A0EB5188BB}"/>
              </a:ext>
            </a:extLst>
          </p:cNvPr>
          <p:cNvGrpSpPr/>
          <p:nvPr userDrawn="1"/>
        </p:nvGrpSpPr>
        <p:grpSpPr>
          <a:xfrm>
            <a:off x="6981148" y="2418218"/>
            <a:ext cx="1363492" cy="307063"/>
            <a:chOff x="469958" y="1647414"/>
            <a:chExt cx="8205029" cy="1847802"/>
          </a:xfrm>
          <a:solidFill>
            <a:schemeClr val="bg1"/>
          </a:solidFill>
        </p:grpSpPr>
        <p:sp>
          <p:nvSpPr>
            <p:cNvPr id="7" name="Freeform 24">
              <a:extLst>
                <a:ext uri="{FF2B5EF4-FFF2-40B4-BE49-F238E27FC236}">
                  <a16:creationId xmlns:a16="http://schemas.microsoft.com/office/drawing/2014/main" id="{CDDE8834-7F71-A488-29A8-540395324479}"/>
                </a:ext>
              </a:extLst>
            </p:cNvPr>
            <p:cNvSpPr/>
            <p:nvPr/>
          </p:nvSpPr>
          <p:spPr>
            <a:xfrm>
              <a:off x="6648498" y="1648478"/>
              <a:ext cx="2026489" cy="1793370"/>
            </a:xfrm>
            <a:custGeom>
              <a:avLst/>
              <a:gdLst>
                <a:gd name="connsiteX0" fmla="*/ 1019683 w 2026489"/>
                <a:gd name="connsiteY0" fmla="*/ 11431 h 1793370"/>
                <a:gd name="connsiteX1" fmla="*/ 1013215 w 2026489"/>
                <a:gd name="connsiteY1" fmla="*/ 0 h 1793370"/>
                <a:gd name="connsiteX2" fmla="*/ 864805 w 2026489"/>
                <a:gd name="connsiteY2" fmla="*/ 264656 h 1793370"/>
                <a:gd name="connsiteX3" fmla="*/ 1366453 w 2026489"/>
                <a:gd name="connsiteY3" fmla="*/ 1150009 h 1793370"/>
                <a:gd name="connsiteX4" fmla="*/ 362940 w 2026489"/>
                <a:gd name="connsiteY4" fmla="*/ 1150009 h 1793370"/>
                <a:gd name="connsiteX5" fmla="*/ 0 w 2026489"/>
                <a:gd name="connsiteY5" fmla="*/ 1793331 h 1793370"/>
                <a:gd name="connsiteX6" fmla="*/ 299127 w 2026489"/>
                <a:gd name="connsiteY6" fmla="*/ 1793370 h 1793370"/>
                <a:gd name="connsiteX7" fmla="*/ 517917 w 2026489"/>
                <a:gd name="connsiteY7" fmla="*/ 1406250 h 1793370"/>
                <a:gd name="connsiteX8" fmla="*/ 1508375 w 2026489"/>
                <a:gd name="connsiteY8" fmla="*/ 1406250 h 1793370"/>
                <a:gd name="connsiteX9" fmla="*/ 1727480 w 2026489"/>
                <a:gd name="connsiteY9" fmla="*/ 1793370 h 1793370"/>
                <a:gd name="connsiteX10" fmla="*/ 2026490 w 2026489"/>
                <a:gd name="connsiteY10" fmla="*/ 1793331 h 1793370"/>
                <a:gd name="connsiteX11" fmla="*/ 1019683 w 2026489"/>
                <a:gd name="connsiteY11" fmla="*/ 11431 h 1793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26489" h="1793370">
                  <a:moveTo>
                    <a:pt x="1019683" y="11431"/>
                  </a:moveTo>
                  <a:lnTo>
                    <a:pt x="1013215" y="0"/>
                  </a:lnTo>
                  <a:lnTo>
                    <a:pt x="864805" y="264656"/>
                  </a:lnTo>
                  <a:lnTo>
                    <a:pt x="1366453" y="1150009"/>
                  </a:lnTo>
                  <a:lnTo>
                    <a:pt x="362940" y="1150009"/>
                  </a:lnTo>
                  <a:lnTo>
                    <a:pt x="0" y="1793331"/>
                  </a:lnTo>
                  <a:lnTo>
                    <a:pt x="299127" y="1793370"/>
                  </a:lnTo>
                  <a:lnTo>
                    <a:pt x="517917" y="1406250"/>
                  </a:lnTo>
                  <a:lnTo>
                    <a:pt x="1508375" y="1406250"/>
                  </a:lnTo>
                  <a:lnTo>
                    <a:pt x="1727480" y="1793370"/>
                  </a:lnTo>
                  <a:lnTo>
                    <a:pt x="2026490" y="1793331"/>
                  </a:lnTo>
                  <a:lnTo>
                    <a:pt x="1019683" y="11431"/>
                  </a:lnTo>
                  <a:close/>
                </a:path>
              </a:pathLst>
            </a:custGeom>
            <a:grpFill/>
            <a:ln w="19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 25">
              <a:extLst>
                <a:ext uri="{FF2B5EF4-FFF2-40B4-BE49-F238E27FC236}">
                  <a16:creationId xmlns:a16="http://schemas.microsoft.com/office/drawing/2014/main" id="{FEFA04F6-2C3F-3E38-9E08-D6990D946A84}"/>
                </a:ext>
              </a:extLst>
            </p:cNvPr>
            <p:cNvSpPr/>
            <p:nvPr/>
          </p:nvSpPr>
          <p:spPr>
            <a:xfrm>
              <a:off x="6141802" y="1706399"/>
              <a:ext cx="271953" cy="1735409"/>
            </a:xfrm>
            <a:custGeom>
              <a:avLst/>
              <a:gdLst>
                <a:gd name="connsiteX0" fmla="*/ 39 w 271953"/>
                <a:gd name="connsiteY0" fmla="*/ 0 h 1735409"/>
                <a:gd name="connsiteX1" fmla="*/ 0 w 271953"/>
                <a:gd name="connsiteY1" fmla="*/ 1735409 h 1735409"/>
                <a:gd name="connsiteX2" fmla="*/ 271934 w 271953"/>
                <a:gd name="connsiteY2" fmla="*/ 1735409 h 1735409"/>
                <a:gd name="connsiteX3" fmla="*/ 271953 w 271953"/>
                <a:gd name="connsiteY3" fmla="*/ 218776 h 1735409"/>
                <a:gd name="connsiteX4" fmla="*/ 271953 w 271953"/>
                <a:gd name="connsiteY4" fmla="*/ 0 h 1735409"/>
                <a:gd name="connsiteX5" fmla="*/ 39 w 271953"/>
                <a:gd name="connsiteY5" fmla="*/ 0 h 1735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1953" h="1735409">
                  <a:moveTo>
                    <a:pt x="39" y="0"/>
                  </a:moveTo>
                  <a:lnTo>
                    <a:pt x="0" y="1735409"/>
                  </a:lnTo>
                  <a:lnTo>
                    <a:pt x="271934" y="1735409"/>
                  </a:lnTo>
                  <a:lnTo>
                    <a:pt x="271953" y="218776"/>
                  </a:lnTo>
                  <a:lnTo>
                    <a:pt x="271953" y="0"/>
                  </a:lnTo>
                  <a:lnTo>
                    <a:pt x="39" y="0"/>
                  </a:lnTo>
                  <a:close/>
                </a:path>
              </a:pathLst>
            </a:custGeom>
            <a:grpFill/>
            <a:ln w="19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 26">
              <a:extLst>
                <a:ext uri="{FF2B5EF4-FFF2-40B4-BE49-F238E27FC236}">
                  <a16:creationId xmlns:a16="http://schemas.microsoft.com/office/drawing/2014/main" id="{54253727-9053-862A-19CB-32DD1616812D}"/>
                </a:ext>
              </a:extLst>
            </p:cNvPr>
            <p:cNvSpPr/>
            <p:nvPr/>
          </p:nvSpPr>
          <p:spPr>
            <a:xfrm>
              <a:off x="4382809" y="1706399"/>
              <a:ext cx="1429220" cy="1735409"/>
            </a:xfrm>
            <a:custGeom>
              <a:avLst/>
              <a:gdLst>
                <a:gd name="connsiteX0" fmla="*/ 403030 w 1429220"/>
                <a:gd name="connsiteY0" fmla="*/ 867715 h 1735409"/>
                <a:gd name="connsiteX1" fmla="*/ 1429102 w 1429220"/>
                <a:gd name="connsiteY1" fmla="*/ 0 h 1735409"/>
                <a:gd name="connsiteX2" fmla="*/ 1026072 w 1429220"/>
                <a:gd name="connsiteY2" fmla="*/ 0 h 1735409"/>
                <a:gd name="connsiteX3" fmla="*/ 6665 w 1429220"/>
                <a:gd name="connsiteY3" fmla="*/ 862058 h 1735409"/>
                <a:gd name="connsiteX4" fmla="*/ 0 w 1429220"/>
                <a:gd name="connsiteY4" fmla="*/ 867715 h 1735409"/>
                <a:gd name="connsiteX5" fmla="*/ 1024022 w 1429220"/>
                <a:gd name="connsiteY5" fmla="*/ 1733655 h 1735409"/>
                <a:gd name="connsiteX6" fmla="*/ 1026072 w 1429220"/>
                <a:gd name="connsiteY6" fmla="*/ 1735409 h 1735409"/>
                <a:gd name="connsiteX7" fmla="*/ 1429221 w 1429220"/>
                <a:gd name="connsiteY7" fmla="*/ 1735409 h 1735409"/>
                <a:gd name="connsiteX8" fmla="*/ 403030 w 1429220"/>
                <a:gd name="connsiteY8" fmla="*/ 867715 h 1735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29220" h="1735409">
                  <a:moveTo>
                    <a:pt x="403030" y="867715"/>
                  </a:moveTo>
                  <a:lnTo>
                    <a:pt x="1429102" y="0"/>
                  </a:lnTo>
                  <a:lnTo>
                    <a:pt x="1026072" y="0"/>
                  </a:lnTo>
                  <a:lnTo>
                    <a:pt x="6665" y="862058"/>
                  </a:lnTo>
                  <a:lnTo>
                    <a:pt x="0" y="867715"/>
                  </a:lnTo>
                  <a:lnTo>
                    <a:pt x="1024022" y="1733655"/>
                  </a:lnTo>
                  <a:lnTo>
                    <a:pt x="1026072" y="1735409"/>
                  </a:lnTo>
                  <a:lnTo>
                    <a:pt x="1429221" y="1735409"/>
                  </a:lnTo>
                  <a:lnTo>
                    <a:pt x="403030" y="867715"/>
                  </a:lnTo>
                  <a:close/>
                </a:path>
              </a:pathLst>
            </a:custGeom>
            <a:grpFill/>
            <a:ln w="19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 27">
              <a:extLst>
                <a:ext uri="{FF2B5EF4-FFF2-40B4-BE49-F238E27FC236}">
                  <a16:creationId xmlns:a16="http://schemas.microsoft.com/office/drawing/2014/main" id="{6E5204B2-3785-90DB-45F2-F73CC4975954}"/>
                </a:ext>
              </a:extLst>
            </p:cNvPr>
            <p:cNvSpPr/>
            <p:nvPr/>
          </p:nvSpPr>
          <p:spPr>
            <a:xfrm>
              <a:off x="2295838" y="1674374"/>
              <a:ext cx="1881493" cy="1794690"/>
            </a:xfrm>
            <a:custGeom>
              <a:avLst/>
              <a:gdLst>
                <a:gd name="connsiteX0" fmla="*/ 1814643 w 1881493"/>
                <a:gd name="connsiteY0" fmla="*/ 547443 h 1794690"/>
                <a:gd name="connsiteX1" fmla="*/ 1612674 w 1881493"/>
                <a:gd name="connsiteY1" fmla="*/ 257739 h 1794690"/>
                <a:gd name="connsiteX2" fmla="*/ 1309110 w 1881493"/>
                <a:gd name="connsiteY2" fmla="*/ 64720 h 1794690"/>
                <a:gd name="connsiteX3" fmla="*/ 937848 w 1881493"/>
                <a:gd name="connsiteY3" fmla="*/ 0 h 1794690"/>
                <a:gd name="connsiteX4" fmla="*/ 935876 w 1881493"/>
                <a:gd name="connsiteY4" fmla="*/ 0 h 1794690"/>
                <a:gd name="connsiteX5" fmla="*/ 567434 w 1881493"/>
                <a:gd name="connsiteY5" fmla="*/ 63577 h 1794690"/>
                <a:gd name="connsiteX6" fmla="*/ 266532 w 1881493"/>
                <a:gd name="connsiteY6" fmla="*/ 255669 h 1794690"/>
                <a:gd name="connsiteX7" fmla="*/ 66910 w 1881493"/>
                <a:gd name="connsiteY7" fmla="*/ 546044 h 1794690"/>
                <a:gd name="connsiteX8" fmla="*/ 1 w 1881493"/>
                <a:gd name="connsiteY8" fmla="*/ 903997 h 1794690"/>
                <a:gd name="connsiteX9" fmla="*/ 65352 w 1881493"/>
                <a:gd name="connsiteY9" fmla="*/ 1253928 h 1794690"/>
                <a:gd name="connsiteX10" fmla="*/ 262687 w 1881493"/>
                <a:gd name="connsiteY10" fmla="*/ 1540085 h 1794690"/>
                <a:gd name="connsiteX11" fmla="*/ 559113 w 1881493"/>
                <a:gd name="connsiteY11" fmla="*/ 1730758 h 1794690"/>
                <a:gd name="connsiteX12" fmla="*/ 921382 w 1881493"/>
                <a:gd name="connsiteY12" fmla="*/ 1794691 h 1794690"/>
                <a:gd name="connsiteX13" fmla="*/ 923354 w 1881493"/>
                <a:gd name="connsiteY13" fmla="*/ 1794691 h 1794690"/>
                <a:gd name="connsiteX14" fmla="*/ 1299861 w 1881493"/>
                <a:gd name="connsiteY14" fmla="*/ 1731941 h 1794690"/>
                <a:gd name="connsiteX15" fmla="*/ 1608040 w 1881493"/>
                <a:gd name="connsiteY15" fmla="*/ 1542253 h 1794690"/>
                <a:gd name="connsiteX16" fmla="*/ 1812848 w 1881493"/>
                <a:gd name="connsiteY16" fmla="*/ 1255446 h 1794690"/>
                <a:gd name="connsiteX17" fmla="*/ 1881493 w 1881493"/>
                <a:gd name="connsiteY17" fmla="*/ 901927 h 1794690"/>
                <a:gd name="connsiteX18" fmla="*/ 1814643 w 1881493"/>
                <a:gd name="connsiteY18" fmla="*/ 547443 h 1794690"/>
                <a:gd name="connsiteX19" fmla="*/ 1417982 w 1881493"/>
                <a:gd name="connsiteY19" fmla="*/ 1364193 h 1794690"/>
                <a:gd name="connsiteX20" fmla="*/ 1201815 w 1881493"/>
                <a:gd name="connsiteY20" fmla="*/ 1504808 h 1794690"/>
                <a:gd name="connsiteX21" fmla="*/ 939288 w 1881493"/>
                <a:gd name="connsiteY21" fmla="*/ 1551398 h 1794690"/>
                <a:gd name="connsiteX22" fmla="*/ 937947 w 1881493"/>
                <a:gd name="connsiteY22" fmla="*/ 1551398 h 1794690"/>
                <a:gd name="connsiteX23" fmla="*/ 675675 w 1881493"/>
                <a:gd name="connsiteY23" fmla="*/ 1504907 h 1794690"/>
                <a:gd name="connsiteX24" fmla="*/ 461638 w 1881493"/>
                <a:gd name="connsiteY24" fmla="*/ 1366420 h 1794690"/>
                <a:gd name="connsiteX25" fmla="*/ 319322 w 1881493"/>
                <a:gd name="connsiteY25" fmla="*/ 1158779 h 1794690"/>
                <a:gd name="connsiteX26" fmla="*/ 272172 w 1881493"/>
                <a:gd name="connsiteY26" fmla="*/ 904411 h 1794690"/>
                <a:gd name="connsiteX27" fmla="*/ 319972 w 1881493"/>
                <a:gd name="connsiteY27" fmla="*/ 643598 h 1794690"/>
                <a:gd name="connsiteX28" fmla="*/ 462467 w 1881493"/>
                <a:gd name="connsiteY28" fmla="*/ 434281 h 1794690"/>
                <a:gd name="connsiteX29" fmla="*/ 678574 w 1881493"/>
                <a:gd name="connsiteY29" fmla="*/ 296484 h 1794690"/>
                <a:gd name="connsiteX30" fmla="*/ 946071 w 1881493"/>
                <a:gd name="connsiteY30" fmla="*/ 250782 h 1794690"/>
                <a:gd name="connsiteX31" fmla="*/ 947491 w 1881493"/>
                <a:gd name="connsiteY31" fmla="*/ 250782 h 1794690"/>
                <a:gd name="connsiteX32" fmla="*/ 1205621 w 1881493"/>
                <a:gd name="connsiteY32" fmla="*/ 297706 h 1794690"/>
                <a:gd name="connsiteX33" fmla="*/ 1419520 w 1881493"/>
                <a:gd name="connsiteY33" fmla="*/ 437631 h 1794690"/>
                <a:gd name="connsiteX34" fmla="*/ 1563217 w 1881493"/>
                <a:gd name="connsiteY34" fmla="*/ 645470 h 1794690"/>
                <a:gd name="connsiteX35" fmla="*/ 1610860 w 1881493"/>
                <a:gd name="connsiteY35" fmla="*/ 896547 h 1794690"/>
                <a:gd name="connsiteX36" fmla="*/ 1599324 w 1881493"/>
                <a:gd name="connsiteY36" fmla="*/ 1027229 h 1794690"/>
                <a:gd name="connsiteX37" fmla="*/ 1417982 w 1881493"/>
                <a:gd name="connsiteY37" fmla="*/ 1364193 h 1794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881493" h="1794690">
                  <a:moveTo>
                    <a:pt x="1814643" y="547443"/>
                  </a:moveTo>
                  <a:cubicBezTo>
                    <a:pt x="1769998" y="440528"/>
                    <a:pt x="1702043" y="343054"/>
                    <a:pt x="1612674" y="257739"/>
                  </a:cubicBezTo>
                  <a:cubicBezTo>
                    <a:pt x="1523305" y="172423"/>
                    <a:pt x="1421137" y="107486"/>
                    <a:pt x="1309110" y="64720"/>
                  </a:cubicBezTo>
                  <a:cubicBezTo>
                    <a:pt x="1197083" y="21954"/>
                    <a:pt x="1072277" y="197"/>
                    <a:pt x="937848" y="0"/>
                  </a:cubicBezTo>
                  <a:lnTo>
                    <a:pt x="935876" y="0"/>
                  </a:lnTo>
                  <a:cubicBezTo>
                    <a:pt x="802216" y="0"/>
                    <a:pt x="678258" y="21383"/>
                    <a:pt x="567434" y="63577"/>
                  </a:cubicBezTo>
                  <a:cubicBezTo>
                    <a:pt x="455979" y="106008"/>
                    <a:pt x="354738" y="170630"/>
                    <a:pt x="266532" y="255669"/>
                  </a:cubicBezTo>
                  <a:cubicBezTo>
                    <a:pt x="178326" y="340708"/>
                    <a:pt x="111121" y="438420"/>
                    <a:pt x="66910" y="546044"/>
                  </a:cubicBezTo>
                  <a:cubicBezTo>
                    <a:pt x="22699" y="653668"/>
                    <a:pt x="198" y="774024"/>
                    <a:pt x="1" y="903997"/>
                  </a:cubicBezTo>
                  <a:cubicBezTo>
                    <a:pt x="-196" y="1030659"/>
                    <a:pt x="21693" y="1148373"/>
                    <a:pt x="65352" y="1253928"/>
                  </a:cubicBezTo>
                  <a:cubicBezTo>
                    <a:pt x="109012" y="1359483"/>
                    <a:pt x="175349" y="1455795"/>
                    <a:pt x="262687" y="1540085"/>
                  </a:cubicBezTo>
                  <a:cubicBezTo>
                    <a:pt x="350025" y="1624376"/>
                    <a:pt x="449747" y="1688505"/>
                    <a:pt x="559113" y="1730758"/>
                  </a:cubicBezTo>
                  <a:cubicBezTo>
                    <a:pt x="668478" y="1773012"/>
                    <a:pt x="790266" y="1794493"/>
                    <a:pt x="921382" y="1794691"/>
                  </a:cubicBezTo>
                  <a:lnTo>
                    <a:pt x="923354" y="1794691"/>
                  </a:lnTo>
                  <a:cubicBezTo>
                    <a:pt x="1059834" y="1794691"/>
                    <a:pt x="1186513" y="1773583"/>
                    <a:pt x="1299861" y="1731941"/>
                  </a:cubicBezTo>
                  <a:cubicBezTo>
                    <a:pt x="1414196" y="1689845"/>
                    <a:pt x="1518986" y="1625359"/>
                    <a:pt x="1608040" y="1542253"/>
                  </a:cubicBezTo>
                  <a:cubicBezTo>
                    <a:pt x="1698553" y="1458219"/>
                    <a:pt x="1767473" y="1361730"/>
                    <a:pt x="1812848" y="1255446"/>
                  </a:cubicBezTo>
                  <a:cubicBezTo>
                    <a:pt x="1858223" y="1149162"/>
                    <a:pt x="1881295" y="1030264"/>
                    <a:pt x="1881493" y="901927"/>
                  </a:cubicBezTo>
                  <a:cubicBezTo>
                    <a:pt x="1881689" y="773590"/>
                    <a:pt x="1859268" y="654358"/>
                    <a:pt x="1814643" y="547443"/>
                  </a:cubicBezTo>
                  <a:close/>
                  <a:moveTo>
                    <a:pt x="1417982" y="1364193"/>
                  </a:moveTo>
                  <a:cubicBezTo>
                    <a:pt x="1354130" y="1426450"/>
                    <a:pt x="1281404" y="1473749"/>
                    <a:pt x="1201815" y="1504808"/>
                  </a:cubicBezTo>
                  <a:cubicBezTo>
                    <a:pt x="1122562" y="1535730"/>
                    <a:pt x="1034198" y="1551398"/>
                    <a:pt x="939288" y="1551398"/>
                  </a:cubicBezTo>
                  <a:lnTo>
                    <a:pt x="937947" y="1551398"/>
                  </a:lnTo>
                  <a:cubicBezTo>
                    <a:pt x="842898" y="1551240"/>
                    <a:pt x="754554" y="1535631"/>
                    <a:pt x="675675" y="1504907"/>
                  </a:cubicBezTo>
                  <a:cubicBezTo>
                    <a:pt x="596797" y="1474183"/>
                    <a:pt x="524702" y="1427653"/>
                    <a:pt x="461638" y="1366420"/>
                  </a:cubicBezTo>
                  <a:cubicBezTo>
                    <a:pt x="398575" y="1305188"/>
                    <a:pt x="350735" y="1235364"/>
                    <a:pt x="319322" y="1158779"/>
                  </a:cubicBezTo>
                  <a:cubicBezTo>
                    <a:pt x="287908" y="1082195"/>
                    <a:pt x="271995" y="996584"/>
                    <a:pt x="272172" y="904411"/>
                  </a:cubicBezTo>
                  <a:cubicBezTo>
                    <a:pt x="272310" y="809320"/>
                    <a:pt x="288401" y="721581"/>
                    <a:pt x="319972" y="643598"/>
                  </a:cubicBezTo>
                  <a:cubicBezTo>
                    <a:pt x="351544" y="565614"/>
                    <a:pt x="399462" y="495257"/>
                    <a:pt x="462467" y="434281"/>
                  </a:cubicBezTo>
                  <a:cubicBezTo>
                    <a:pt x="524288" y="374026"/>
                    <a:pt x="597842" y="327122"/>
                    <a:pt x="678574" y="296484"/>
                  </a:cubicBezTo>
                  <a:cubicBezTo>
                    <a:pt x="758656" y="266154"/>
                    <a:pt x="848656" y="250782"/>
                    <a:pt x="946071" y="250782"/>
                  </a:cubicBezTo>
                  <a:lnTo>
                    <a:pt x="947491" y="250782"/>
                  </a:lnTo>
                  <a:cubicBezTo>
                    <a:pt x="1040469" y="250920"/>
                    <a:pt x="1127314" y="266706"/>
                    <a:pt x="1205621" y="297706"/>
                  </a:cubicBezTo>
                  <a:cubicBezTo>
                    <a:pt x="1283928" y="328706"/>
                    <a:pt x="1355846" y="375749"/>
                    <a:pt x="1419520" y="437631"/>
                  </a:cubicBezTo>
                  <a:cubicBezTo>
                    <a:pt x="1483195" y="499514"/>
                    <a:pt x="1531488" y="569417"/>
                    <a:pt x="1563217" y="645470"/>
                  </a:cubicBezTo>
                  <a:cubicBezTo>
                    <a:pt x="1594946" y="721522"/>
                    <a:pt x="1610998" y="806069"/>
                    <a:pt x="1610860" y="896547"/>
                  </a:cubicBezTo>
                  <a:cubicBezTo>
                    <a:pt x="1610919" y="940365"/>
                    <a:pt x="1607054" y="984099"/>
                    <a:pt x="1599324" y="1027229"/>
                  </a:cubicBezTo>
                  <a:cubicBezTo>
                    <a:pt x="1575621" y="1156532"/>
                    <a:pt x="1514628" y="1269911"/>
                    <a:pt x="1417982" y="1364193"/>
                  </a:cubicBezTo>
                  <a:close/>
                </a:path>
              </a:pathLst>
            </a:custGeom>
            <a:grpFill/>
            <a:ln w="19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 28">
              <a:extLst>
                <a:ext uri="{FF2B5EF4-FFF2-40B4-BE49-F238E27FC236}">
                  <a16:creationId xmlns:a16="http://schemas.microsoft.com/office/drawing/2014/main" id="{95BC05DD-4D63-F05A-843F-EE491020FFD8}"/>
                </a:ext>
              </a:extLst>
            </p:cNvPr>
            <p:cNvSpPr/>
            <p:nvPr/>
          </p:nvSpPr>
          <p:spPr>
            <a:xfrm>
              <a:off x="469958" y="1647414"/>
              <a:ext cx="1719691" cy="1847802"/>
            </a:xfrm>
            <a:custGeom>
              <a:avLst/>
              <a:gdLst>
                <a:gd name="connsiteX0" fmla="*/ 0 w 1719691"/>
                <a:gd name="connsiteY0" fmla="*/ 0 h 1847802"/>
                <a:gd name="connsiteX1" fmla="*/ 0 w 1719691"/>
                <a:gd name="connsiteY1" fmla="*/ 1794395 h 1847802"/>
                <a:gd name="connsiteX2" fmla="*/ 277515 w 1719691"/>
                <a:gd name="connsiteY2" fmla="*/ 1794395 h 1847802"/>
                <a:gd name="connsiteX3" fmla="*/ 277534 w 1719691"/>
                <a:gd name="connsiteY3" fmla="*/ 607611 h 1847802"/>
                <a:gd name="connsiteX4" fmla="*/ 1707485 w 1719691"/>
                <a:gd name="connsiteY4" fmla="*/ 1837299 h 1847802"/>
                <a:gd name="connsiteX5" fmla="*/ 1719691 w 1719691"/>
                <a:gd name="connsiteY5" fmla="*/ 1847803 h 1847802"/>
                <a:gd name="connsiteX6" fmla="*/ 1719691 w 1719691"/>
                <a:gd name="connsiteY6" fmla="*/ 1476350 h 1847802"/>
                <a:gd name="connsiteX7" fmla="*/ 0 w 1719691"/>
                <a:gd name="connsiteY7" fmla="*/ 0 h 1847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19691" h="1847802">
                  <a:moveTo>
                    <a:pt x="0" y="0"/>
                  </a:moveTo>
                  <a:lnTo>
                    <a:pt x="0" y="1794395"/>
                  </a:lnTo>
                  <a:lnTo>
                    <a:pt x="277515" y="1794395"/>
                  </a:lnTo>
                  <a:lnTo>
                    <a:pt x="277534" y="607611"/>
                  </a:lnTo>
                  <a:lnTo>
                    <a:pt x="1707485" y="1837299"/>
                  </a:lnTo>
                  <a:lnTo>
                    <a:pt x="1719691" y="1847803"/>
                  </a:lnTo>
                  <a:lnTo>
                    <a:pt x="1719691" y="147635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9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14" name="Graphic 13">
            <a:extLst>
              <a:ext uri="{FF2B5EF4-FFF2-40B4-BE49-F238E27FC236}">
                <a16:creationId xmlns:a16="http://schemas.microsoft.com/office/drawing/2014/main" id="{F41E3DBD-A4E2-6EF5-8073-EED87395D74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25034"/>
          <a:stretch/>
        </p:blipFill>
        <p:spPr>
          <a:xfrm>
            <a:off x="5126775" y="-4796"/>
            <a:ext cx="4017225" cy="5144400"/>
          </a:xfrm>
          <a:prstGeom prst="rect">
            <a:avLst/>
          </a:prstGeom>
        </p:spPr>
      </p:pic>
      <p:sp>
        <p:nvSpPr>
          <p:cNvPr id="15" name="Title 4">
            <a:extLst>
              <a:ext uri="{FF2B5EF4-FFF2-40B4-BE49-F238E27FC236}">
                <a16:creationId xmlns:a16="http://schemas.microsoft.com/office/drawing/2014/main" id="{60E8CE17-B2D0-B92F-1A9F-C72280B6E9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7531" y="1634673"/>
            <a:ext cx="3909884" cy="124446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3600" kern="1200" baseline="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GB"/>
              <a:t>Presentation</a:t>
            </a:r>
            <a:br>
              <a:rPr lang="en-GB"/>
            </a:br>
            <a:r>
              <a:rPr lang="en-GB"/>
              <a:t>Title (2 lines)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6BEF90E0-A2AA-9B05-58FB-3D4109E95C4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7531" y="3059710"/>
            <a:ext cx="3909884" cy="59095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  <a:latin typeface="+mn-lt"/>
                <a:ea typeface="Nokia Pure Text Light" panose="020B0403020202020204" pitchFamily="34" charset="0"/>
              </a:defRPr>
            </a:lvl1pPr>
            <a:lvl2pPr marL="2304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bg1"/>
                </a:solidFill>
                <a:latin typeface="+mn-lt"/>
                <a:ea typeface="Nokia Pure Text Light" panose="020B0403020202020204" pitchFamily="34" charset="0"/>
              </a:defRPr>
            </a:lvl2pPr>
            <a:lvl3pPr marL="4626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200">
                <a:solidFill>
                  <a:schemeClr val="bg1"/>
                </a:solidFill>
                <a:latin typeface="+mn-lt"/>
                <a:ea typeface="Nokia Pure Text Light" panose="020B0403020202020204" pitchFamily="34" charset="0"/>
              </a:defRPr>
            </a:lvl3pPr>
            <a:lvl4pPr marL="6930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000">
                <a:solidFill>
                  <a:schemeClr val="bg1"/>
                </a:solidFill>
                <a:latin typeface="+mn-lt"/>
                <a:ea typeface="Nokia Pure Text Light" panose="020B0403020202020204" pitchFamily="34" charset="0"/>
              </a:defRPr>
            </a:lvl4pPr>
            <a:lvl5pPr marL="9234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>
                <a:solidFill>
                  <a:schemeClr val="bg1"/>
                </a:solidFill>
                <a:latin typeface="+mn-lt"/>
                <a:ea typeface="Nokia Pure Text Light" panose="020B0403020202020204" pitchFamily="34" charset="0"/>
              </a:defRPr>
            </a:lvl5pPr>
            <a:lvl6pPr marL="1153800" indent="0">
              <a:spcBef>
                <a:spcPts val="0"/>
              </a:spcBef>
              <a:spcAft>
                <a:spcPts val="600"/>
              </a:spcAft>
              <a:buFont typeface="Nokia Pure Text" panose="020B0503020202020204" pitchFamily="34" charset="0"/>
              <a:buNone/>
              <a:defRPr sz="800" baseline="0">
                <a:solidFill>
                  <a:schemeClr val="tx2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defRPr>
            </a:lvl6pPr>
            <a:lvl7pPr marL="1384200" indent="0">
              <a:spcBef>
                <a:spcPts val="0"/>
              </a:spcBef>
              <a:spcAft>
                <a:spcPts val="600"/>
              </a:spcAft>
              <a:buNone/>
              <a:defRPr sz="700">
                <a:solidFill>
                  <a:schemeClr val="tx2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defRPr>
            </a:lvl7pPr>
            <a:lvl8pPr marL="1614600" indent="0">
              <a:spcBef>
                <a:spcPts val="0"/>
              </a:spcBef>
              <a:spcAft>
                <a:spcPts val="600"/>
              </a:spcAft>
              <a:buNone/>
              <a:defRPr sz="600">
                <a:solidFill>
                  <a:schemeClr val="tx2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defRPr>
            </a:lvl8pPr>
          </a:lstStyle>
          <a:p>
            <a:pPr lvl="0"/>
            <a:r>
              <a:rPr lang="en-US"/>
              <a:t>Subtitle/Author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B3E9C47F-F130-2B92-E570-4928E5A3DE28}"/>
              </a:ext>
            </a:extLst>
          </p:cNvPr>
          <p:cNvSpPr txBox="1">
            <a:spLocks/>
          </p:cNvSpPr>
          <p:nvPr userDrawn="1"/>
        </p:nvSpPr>
        <p:spPr>
          <a:xfrm>
            <a:off x="419102" y="4858555"/>
            <a:ext cx="117020" cy="123111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71245D3D-131A-47D1-B100-B33219007AD2}" type="slidenum">
              <a:rPr lang="en-US" sz="800" noProof="0" smtClean="0">
                <a:solidFill>
                  <a:schemeClr val="bg1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rPr>
              <a:pPr>
                <a:defRPr/>
              </a:pPr>
              <a:t>‹#›</a:t>
            </a:fld>
            <a:endParaRPr lang="en-US" noProof="0">
              <a:solidFill>
                <a:schemeClr val="bg1"/>
              </a:solidFill>
              <a:latin typeface="Nokia Pure Text Light" panose="020B0304040602060303" pitchFamily="34" charset="0"/>
              <a:ea typeface="Nokia Pure Text Light" panose="020B0304040602060303" pitchFamily="34" charset="0"/>
              <a:cs typeface="Nokia Pure Text Light" panose="020B0304040602060303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2B526B5-2FE5-C56F-17BD-4F17DAC9DA36}"/>
              </a:ext>
            </a:extLst>
          </p:cNvPr>
          <p:cNvSpPr txBox="1"/>
          <p:nvPr userDrawn="1"/>
        </p:nvSpPr>
        <p:spPr>
          <a:xfrm>
            <a:off x="680028" y="4858555"/>
            <a:ext cx="631583" cy="123111"/>
          </a:xfrm>
          <a:prstGeom prst="rect">
            <a:avLst/>
          </a:prstGeom>
          <a:noFill/>
        </p:spPr>
        <p:txBody>
          <a:bodyPr wrap="none" lIns="0" tIns="0" rIns="0" bIns="0" anchor="b" anchorCtr="0">
            <a:spAutoFit/>
          </a:bodyPr>
          <a:lstStyle/>
          <a:p>
            <a:r>
              <a:rPr lang="en-US" sz="800" noProof="0" dirty="0">
                <a:solidFill>
                  <a:schemeClr val="bg1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rPr>
              <a:t>© 2023 Nokia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B2A4807-AFA6-C84B-75C7-D4D6E118813B}"/>
              </a:ext>
            </a:extLst>
          </p:cNvPr>
          <p:cNvCxnSpPr>
            <a:cxnSpLocks/>
          </p:cNvCxnSpPr>
          <p:nvPr userDrawn="1"/>
        </p:nvCxnSpPr>
        <p:spPr>
          <a:xfrm>
            <a:off x="1400627" y="4830552"/>
            <a:ext cx="0" cy="14400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B9D16C02-769D-EB9A-4FCE-423F9D632507}"/>
              </a:ext>
            </a:extLst>
          </p:cNvPr>
          <p:cNvSpPr txBox="1"/>
          <p:nvPr userDrawn="1"/>
        </p:nvSpPr>
        <p:spPr>
          <a:xfrm>
            <a:off x="1498493" y="4858555"/>
            <a:ext cx="1016304" cy="123111"/>
          </a:xfrm>
          <a:prstGeom prst="rect">
            <a:avLst/>
          </a:prstGeom>
          <a:noFill/>
        </p:spPr>
        <p:txBody>
          <a:bodyPr wrap="none" lIns="0" tIns="0" rIns="0" bIns="0" anchor="b" anchorCtr="0">
            <a:spAutoFit/>
          </a:bodyPr>
          <a:lstStyle/>
          <a:p>
            <a:r>
              <a:rPr lang="en-US" sz="800" noProof="0" dirty="0">
                <a:solidFill>
                  <a:schemeClr val="bg1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rPr>
              <a:t>Customer confidential</a:t>
            </a:r>
          </a:p>
        </p:txBody>
      </p:sp>
    </p:spTree>
    <p:extLst>
      <p:ext uri="{BB962C8B-B14F-4D97-AF65-F5344CB8AC3E}">
        <p14:creationId xmlns:p14="http://schemas.microsoft.com/office/powerpoint/2010/main" val="25759160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5.3 - Cover O BlueGreen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&#10;&#10;Description automatically generated">
            <a:extLst>
              <a:ext uri="{FF2B5EF4-FFF2-40B4-BE49-F238E27FC236}">
                <a16:creationId xmlns:a16="http://schemas.microsoft.com/office/drawing/2014/main" id="{7A20ED13-DCC3-ED6C-4FB2-2B64E7F0411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0"/>
            <a:ext cx="9144000" cy="5143500"/>
          </a:xfrm>
          <a:prstGeom prst="rect">
            <a:avLst/>
          </a:prstGeom>
        </p:spPr>
      </p:pic>
      <p:grpSp>
        <p:nvGrpSpPr>
          <p:cNvPr id="7" name="Graphic 3">
            <a:extLst>
              <a:ext uri="{FF2B5EF4-FFF2-40B4-BE49-F238E27FC236}">
                <a16:creationId xmlns:a16="http://schemas.microsoft.com/office/drawing/2014/main" id="{7D655505-6963-6602-F9EA-4C3B3BA5DCB7}"/>
              </a:ext>
            </a:extLst>
          </p:cNvPr>
          <p:cNvGrpSpPr/>
          <p:nvPr userDrawn="1"/>
        </p:nvGrpSpPr>
        <p:grpSpPr>
          <a:xfrm>
            <a:off x="6981148" y="2418218"/>
            <a:ext cx="1363492" cy="307063"/>
            <a:chOff x="469958" y="1647414"/>
            <a:chExt cx="8205029" cy="1847802"/>
          </a:xfrm>
          <a:solidFill>
            <a:schemeClr val="bg1"/>
          </a:solidFill>
        </p:grpSpPr>
        <p:sp>
          <p:nvSpPr>
            <p:cNvPr id="8" name="Freeform 24">
              <a:extLst>
                <a:ext uri="{FF2B5EF4-FFF2-40B4-BE49-F238E27FC236}">
                  <a16:creationId xmlns:a16="http://schemas.microsoft.com/office/drawing/2014/main" id="{7D3C8143-8E12-BEA4-801E-C540B573C9A5}"/>
                </a:ext>
              </a:extLst>
            </p:cNvPr>
            <p:cNvSpPr/>
            <p:nvPr/>
          </p:nvSpPr>
          <p:spPr>
            <a:xfrm>
              <a:off x="6648498" y="1648478"/>
              <a:ext cx="2026489" cy="1793370"/>
            </a:xfrm>
            <a:custGeom>
              <a:avLst/>
              <a:gdLst>
                <a:gd name="connsiteX0" fmla="*/ 1019683 w 2026489"/>
                <a:gd name="connsiteY0" fmla="*/ 11431 h 1793370"/>
                <a:gd name="connsiteX1" fmla="*/ 1013215 w 2026489"/>
                <a:gd name="connsiteY1" fmla="*/ 0 h 1793370"/>
                <a:gd name="connsiteX2" fmla="*/ 864805 w 2026489"/>
                <a:gd name="connsiteY2" fmla="*/ 264656 h 1793370"/>
                <a:gd name="connsiteX3" fmla="*/ 1366453 w 2026489"/>
                <a:gd name="connsiteY3" fmla="*/ 1150009 h 1793370"/>
                <a:gd name="connsiteX4" fmla="*/ 362940 w 2026489"/>
                <a:gd name="connsiteY4" fmla="*/ 1150009 h 1793370"/>
                <a:gd name="connsiteX5" fmla="*/ 0 w 2026489"/>
                <a:gd name="connsiteY5" fmla="*/ 1793331 h 1793370"/>
                <a:gd name="connsiteX6" fmla="*/ 299127 w 2026489"/>
                <a:gd name="connsiteY6" fmla="*/ 1793370 h 1793370"/>
                <a:gd name="connsiteX7" fmla="*/ 517917 w 2026489"/>
                <a:gd name="connsiteY7" fmla="*/ 1406250 h 1793370"/>
                <a:gd name="connsiteX8" fmla="*/ 1508375 w 2026489"/>
                <a:gd name="connsiteY8" fmla="*/ 1406250 h 1793370"/>
                <a:gd name="connsiteX9" fmla="*/ 1727480 w 2026489"/>
                <a:gd name="connsiteY9" fmla="*/ 1793370 h 1793370"/>
                <a:gd name="connsiteX10" fmla="*/ 2026490 w 2026489"/>
                <a:gd name="connsiteY10" fmla="*/ 1793331 h 1793370"/>
                <a:gd name="connsiteX11" fmla="*/ 1019683 w 2026489"/>
                <a:gd name="connsiteY11" fmla="*/ 11431 h 1793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26489" h="1793370">
                  <a:moveTo>
                    <a:pt x="1019683" y="11431"/>
                  </a:moveTo>
                  <a:lnTo>
                    <a:pt x="1013215" y="0"/>
                  </a:lnTo>
                  <a:lnTo>
                    <a:pt x="864805" y="264656"/>
                  </a:lnTo>
                  <a:lnTo>
                    <a:pt x="1366453" y="1150009"/>
                  </a:lnTo>
                  <a:lnTo>
                    <a:pt x="362940" y="1150009"/>
                  </a:lnTo>
                  <a:lnTo>
                    <a:pt x="0" y="1793331"/>
                  </a:lnTo>
                  <a:lnTo>
                    <a:pt x="299127" y="1793370"/>
                  </a:lnTo>
                  <a:lnTo>
                    <a:pt x="517917" y="1406250"/>
                  </a:lnTo>
                  <a:lnTo>
                    <a:pt x="1508375" y="1406250"/>
                  </a:lnTo>
                  <a:lnTo>
                    <a:pt x="1727480" y="1793370"/>
                  </a:lnTo>
                  <a:lnTo>
                    <a:pt x="2026490" y="1793331"/>
                  </a:lnTo>
                  <a:lnTo>
                    <a:pt x="1019683" y="11431"/>
                  </a:lnTo>
                  <a:close/>
                </a:path>
              </a:pathLst>
            </a:custGeom>
            <a:grpFill/>
            <a:ln w="19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 25">
              <a:extLst>
                <a:ext uri="{FF2B5EF4-FFF2-40B4-BE49-F238E27FC236}">
                  <a16:creationId xmlns:a16="http://schemas.microsoft.com/office/drawing/2014/main" id="{08DD0EEC-3388-7E9D-C475-8C7C6448AEF5}"/>
                </a:ext>
              </a:extLst>
            </p:cNvPr>
            <p:cNvSpPr/>
            <p:nvPr/>
          </p:nvSpPr>
          <p:spPr>
            <a:xfrm>
              <a:off x="6141802" y="1706399"/>
              <a:ext cx="271953" cy="1735409"/>
            </a:xfrm>
            <a:custGeom>
              <a:avLst/>
              <a:gdLst>
                <a:gd name="connsiteX0" fmla="*/ 39 w 271953"/>
                <a:gd name="connsiteY0" fmla="*/ 0 h 1735409"/>
                <a:gd name="connsiteX1" fmla="*/ 0 w 271953"/>
                <a:gd name="connsiteY1" fmla="*/ 1735409 h 1735409"/>
                <a:gd name="connsiteX2" fmla="*/ 271934 w 271953"/>
                <a:gd name="connsiteY2" fmla="*/ 1735409 h 1735409"/>
                <a:gd name="connsiteX3" fmla="*/ 271953 w 271953"/>
                <a:gd name="connsiteY3" fmla="*/ 218776 h 1735409"/>
                <a:gd name="connsiteX4" fmla="*/ 271953 w 271953"/>
                <a:gd name="connsiteY4" fmla="*/ 0 h 1735409"/>
                <a:gd name="connsiteX5" fmla="*/ 39 w 271953"/>
                <a:gd name="connsiteY5" fmla="*/ 0 h 1735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1953" h="1735409">
                  <a:moveTo>
                    <a:pt x="39" y="0"/>
                  </a:moveTo>
                  <a:lnTo>
                    <a:pt x="0" y="1735409"/>
                  </a:lnTo>
                  <a:lnTo>
                    <a:pt x="271934" y="1735409"/>
                  </a:lnTo>
                  <a:lnTo>
                    <a:pt x="271953" y="218776"/>
                  </a:lnTo>
                  <a:lnTo>
                    <a:pt x="271953" y="0"/>
                  </a:lnTo>
                  <a:lnTo>
                    <a:pt x="39" y="0"/>
                  </a:lnTo>
                  <a:close/>
                </a:path>
              </a:pathLst>
            </a:custGeom>
            <a:grpFill/>
            <a:ln w="19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 26">
              <a:extLst>
                <a:ext uri="{FF2B5EF4-FFF2-40B4-BE49-F238E27FC236}">
                  <a16:creationId xmlns:a16="http://schemas.microsoft.com/office/drawing/2014/main" id="{46AF7602-77C1-4DB0-5B0C-443AE4CE7F67}"/>
                </a:ext>
              </a:extLst>
            </p:cNvPr>
            <p:cNvSpPr/>
            <p:nvPr/>
          </p:nvSpPr>
          <p:spPr>
            <a:xfrm>
              <a:off x="4382809" y="1706399"/>
              <a:ext cx="1429220" cy="1735409"/>
            </a:xfrm>
            <a:custGeom>
              <a:avLst/>
              <a:gdLst>
                <a:gd name="connsiteX0" fmla="*/ 403030 w 1429220"/>
                <a:gd name="connsiteY0" fmla="*/ 867715 h 1735409"/>
                <a:gd name="connsiteX1" fmla="*/ 1429102 w 1429220"/>
                <a:gd name="connsiteY1" fmla="*/ 0 h 1735409"/>
                <a:gd name="connsiteX2" fmla="*/ 1026072 w 1429220"/>
                <a:gd name="connsiteY2" fmla="*/ 0 h 1735409"/>
                <a:gd name="connsiteX3" fmla="*/ 6665 w 1429220"/>
                <a:gd name="connsiteY3" fmla="*/ 862058 h 1735409"/>
                <a:gd name="connsiteX4" fmla="*/ 0 w 1429220"/>
                <a:gd name="connsiteY4" fmla="*/ 867715 h 1735409"/>
                <a:gd name="connsiteX5" fmla="*/ 1024022 w 1429220"/>
                <a:gd name="connsiteY5" fmla="*/ 1733655 h 1735409"/>
                <a:gd name="connsiteX6" fmla="*/ 1026072 w 1429220"/>
                <a:gd name="connsiteY6" fmla="*/ 1735409 h 1735409"/>
                <a:gd name="connsiteX7" fmla="*/ 1429221 w 1429220"/>
                <a:gd name="connsiteY7" fmla="*/ 1735409 h 1735409"/>
                <a:gd name="connsiteX8" fmla="*/ 403030 w 1429220"/>
                <a:gd name="connsiteY8" fmla="*/ 867715 h 1735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29220" h="1735409">
                  <a:moveTo>
                    <a:pt x="403030" y="867715"/>
                  </a:moveTo>
                  <a:lnTo>
                    <a:pt x="1429102" y="0"/>
                  </a:lnTo>
                  <a:lnTo>
                    <a:pt x="1026072" y="0"/>
                  </a:lnTo>
                  <a:lnTo>
                    <a:pt x="6665" y="862058"/>
                  </a:lnTo>
                  <a:lnTo>
                    <a:pt x="0" y="867715"/>
                  </a:lnTo>
                  <a:lnTo>
                    <a:pt x="1024022" y="1733655"/>
                  </a:lnTo>
                  <a:lnTo>
                    <a:pt x="1026072" y="1735409"/>
                  </a:lnTo>
                  <a:lnTo>
                    <a:pt x="1429221" y="1735409"/>
                  </a:lnTo>
                  <a:lnTo>
                    <a:pt x="403030" y="867715"/>
                  </a:lnTo>
                  <a:close/>
                </a:path>
              </a:pathLst>
            </a:custGeom>
            <a:grpFill/>
            <a:ln w="19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 27">
              <a:extLst>
                <a:ext uri="{FF2B5EF4-FFF2-40B4-BE49-F238E27FC236}">
                  <a16:creationId xmlns:a16="http://schemas.microsoft.com/office/drawing/2014/main" id="{CE410BEC-795B-5241-F0C2-EA9498D9FABB}"/>
                </a:ext>
              </a:extLst>
            </p:cNvPr>
            <p:cNvSpPr/>
            <p:nvPr/>
          </p:nvSpPr>
          <p:spPr>
            <a:xfrm>
              <a:off x="2295838" y="1674374"/>
              <a:ext cx="1881493" cy="1794690"/>
            </a:xfrm>
            <a:custGeom>
              <a:avLst/>
              <a:gdLst>
                <a:gd name="connsiteX0" fmla="*/ 1814643 w 1881493"/>
                <a:gd name="connsiteY0" fmla="*/ 547443 h 1794690"/>
                <a:gd name="connsiteX1" fmla="*/ 1612674 w 1881493"/>
                <a:gd name="connsiteY1" fmla="*/ 257739 h 1794690"/>
                <a:gd name="connsiteX2" fmla="*/ 1309110 w 1881493"/>
                <a:gd name="connsiteY2" fmla="*/ 64720 h 1794690"/>
                <a:gd name="connsiteX3" fmla="*/ 937848 w 1881493"/>
                <a:gd name="connsiteY3" fmla="*/ 0 h 1794690"/>
                <a:gd name="connsiteX4" fmla="*/ 935876 w 1881493"/>
                <a:gd name="connsiteY4" fmla="*/ 0 h 1794690"/>
                <a:gd name="connsiteX5" fmla="*/ 567434 w 1881493"/>
                <a:gd name="connsiteY5" fmla="*/ 63577 h 1794690"/>
                <a:gd name="connsiteX6" fmla="*/ 266532 w 1881493"/>
                <a:gd name="connsiteY6" fmla="*/ 255669 h 1794690"/>
                <a:gd name="connsiteX7" fmla="*/ 66910 w 1881493"/>
                <a:gd name="connsiteY7" fmla="*/ 546044 h 1794690"/>
                <a:gd name="connsiteX8" fmla="*/ 1 w 1881493"/>
                <a:gd name="connsiteY8" fmla="*/ 903997 h 1794690"/>
                <a:gd name="connsiteX9" fmla="*/ 65352 w 1881493"/>
                <a:gd name="connsiteY9" fmla="*/ 1253928 h 1794690"/>
                <a:gd name="connsiteX10" fmla="*/ 262687 w 1881493"/>
                <a:gd name="connsiteY10" fmla="*/ 1540085 h 1794690"/>
                <a:gd name="connsiteX11" fmla="*/ 559113 w 1881493"/>
                <a:gd name="connsiteY11" fmla="*/ 1730758 h 1794690"/>
                <a:gd name="connsiteX12" fmla="*/ 921382 w 1881493"/>
                <a:gd name="connsiteY12" fmla="*/ 1794691 h 1794690"/>
                <a:gd name="connsiteX13" fmla="*/ 923354 w 1881493"/>
                <a:gd name="connsiteY13" fmla="*/ 1794691 h 1794690"/>
                <a:gd name="connsiteX14" fmla="*/ 1299861 w 1881493"/>
                <a:gd name="connsiteY14" fmla="*/ 1731941 h 1794690"/>
                <a:gd name="connsiteX15" fmla="*/ 1608040 w 1881493"/>
                <a:gd name="connsiteY15" fmla="*/ 1542253 h 1794690"/>
                <a:gd name="connsiteX16" fmla="*/ 1812848 w 1881493"/>
                <a:gd name="connsiteY16" fmla="*/ 1255446 h 1794690"/>
                <a:gd name="connsiteX17" fmla="*/ 1881493 w 1881493"/>
                <a:gd name="connsiteY17" fmla="*/ 901927 h 1794690"/>
                <a:gd name="connsiteX18" fmla="*/ 1814643 w 1881493"/>
                <a:gd name="connsiteY18" fmla="*/ 547443 h 1794690"/>
                <a:gd name="connsiteX19" fmla="*/ 1417982 w 1881493"/>
                <a:gd name="connsiteY19" fmla="*/ 1364193 h 1794690"/>
                <a:gd name="connsiteX20" fmla="*/ 1201815 w 1881493"/>
                <a:gd name="connsiteY20" fmla="*/ 1504808 h 1794690"/>
                <a:gd name="connsiteX21" fmla="*/ 939288 w 1881493"/>
                <a:gd name="connsiteY21" fmla="*/ 1551398 h 1794690"/>
                <a:gd name="connsiteX22" fmla="*/ 937947 w 1881493"/>
                <a:gd name="connsiteY22" fmla="*/ 1551398 h 1794690"/>
                <a:gd name="connsiteX23" fmla="*/ 675675 w 1881493"/>
                <a:gd name="connsiteY23" fmla="*/ 1504907 h 1794690"/>
                <a:gd name="connsiteX24" fmla="*/ 461638 w 1881493"/>
                <a:gd name="connsiteY24" fmla="*/ 1366420 h 1794690"/>
                <a:gd name="connsiteX25" fmla="*/ 319322 w 1881493"/>
                <a:gd name="connsiteY25" fmla="*/ 1158779 h 1794690"/>
                <a:gd name="connsiteX26" fmla="*/ 272172 w 1881493"/>
                <a:gd name="connsiteY26" fmla="*/ 904411 h 1794690"/>
                <a:gd name="connsiteX27" fmla="*/ 319972 w 1881493"/>
                <a:gd name="connsiteY27" fmla="*/ 643598 h 1794690"/>
                <a:gd name="connsiteX28" fmla="*/ 462467 w 1881493"/>
                <a:gd name="connsiteY28" fmla="*/ 434281 h 1794690"/>
                <a:gd name="connsiteX29" fmla="*/ 678574 w 1881493"/>
                <a:gd name="connsiteY29" fmla="*/ 296484 h 1794690"/>
                <a:gd name="connsiteX30" fmla="*/ 946071 w 1881493"/>
                <a:gd name="connsiteY30" fmla="*/ 250782 h 1794690"/>
                <a:gd name="connsiteX31" fmla="*/ 947491 w 1881493"/>
                <a:gd name="connsiteY31" fmla="*/ 250782 h 1794690"/>
                <a:gd name="connsiteX32" fmla="*/ 1205621 w 1881493"/>
                <a:gd name="connsiteY32" fmla="*/ 297706 h 1794690"/>
                <a:gd name="connsiteX33" fmla="*/ 1419520 w 1881493"/>
                <a:gd name="connsiteY33" fmla="*/ 437631 h 1794690"/>
                <a:gd name="connsiteX34" fmla="*/ 1563217 w 1881493"/>
                <a:gd name="connsiteY34" fmla="*/ 645470 h 1794690"/>
                <a:gd name="connsiteX35" fmla="*/ 1610860 w 1881493"/>
                <a:gd name="connsiteY35" fmla="*/ 896547 h 1794690"/>
                <a:gd name="connsiteX36" fmla="*/ 1599324 w 1881493"/>
                <a:gd name="connsiteY36" fmla="*/ 1027229 h 1794690"/>
                <a:gd name="connsiteX37" fmla="*/ 1417982 w 1881493"/>
                <a:gd name="connsiteY37" fmla="*/ 1364193 h 1794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881493" h="1794690">
                  <a:moveTo>
                    <a:pt x="1814643" y="547443"/>
                  </a:moveTo>
                  <a:cubicBezTo>
                    <a:pt x="1769998" y="440528"/>
                    <a:pt x="1702043" y="343054"/>
                    <a:pt x="1612674" y="257739"/>
                  </a:cubicBezTo>
                  <a:cubicBezTo>
                    <a:pt x="1523305" y="172423"/>
                    <a:pt x="1421137" y="107486"/>
                    <a:pt x="1309110" y="64720"/>
                  </a:cubicBezTo>
                  <a:cubicBezTo>
                    <a:pt x="1197083" y="21954"/>
                    <a:pt x="1072277" y="197"/>
                    <a:pt x="937848" y="0"/>
                  </a:cubicBezTo>
                  <a:lnTo>
                    <a:pt x="935876" y="0"/>
                  </a:lnTo>
                  <a:cubicBezTo>
                    <a:pt x="802216" y="0"/>
                    <a:pt x="678258" y="21383"/>
                    <a:pt x="567434" y="63577"/>
                  </a:cubicBezTo>
                  <a:cubicBezTo>
                    <a:pt x="455979" y="106008"/>
                    <a:pt x="354738" y="170630"/>
                    <a:pt x="266532" y="255669"/>
                  </a:cubicBezTo>
                  <a:cubicBezTo>
                    <a:pt x="178326" y="340708"/>
                    <a:pt x="111121" y="438420"/>
                    <a:pt x="66910" y="546044"/>
                  </a:cubicBezTo>
                  <a:cubicBezTo>
                    <a:pt x="22699" y="653668"/>
                    <a:pt x="198" y="774024"/>
                    <a:pt x="1" y="903997"/>
                  </a:cubicBezTo>
                  <a:cubicBezTo>
                    <a:pt x="-196" y="1030659"/>
                    <a:pt x="21693" y="1148373"/>
                    <a:pt x="65352" y="1253928"/>
                  </a:cubicBezTo>
                  <a:cubicBezTo>
                    <a:pt x="109012" y="1359483"/>
                    <a:pt x="175349" y="1455795"/>
                    <a:pt x="262687" y="1540085"/>
                  </a:cubicBezTo>
                  <a:cubicBezTo>
                    <a:pt x="350025" y="1624376"/>
                    <a:pt x="449747" y="1688505"/>
                    <a:pt x="559113" y="1730758"/>
                  </a:cubicBezTo>
                  <a:cubicBezTo>
                    <a:pt x="668478" y="1773012"/>
                    <a:pt x="790266" y="1794493"/>
                    <a:pt x="921382" y="1794691"/>
                  </a:cubicBezTo>
                  <a:lnTo>
                    <a:pt x="923354" y="1794691"/>
                  </a:lnTo>
                  <a:cubicBezTo>
                    <a:pt x="1059834" y="1794691"/>
                    <a:pt x="1186513" y="1773583"/>
                    <a:pt x="1299861" y="1731941"/>
                  </a:cubicBezTo>
                  <a:cubicBezTo>
                    <a:pt x="1414196" y="1689845"/>
                    <a:pt x="1518986" y="1625359"/>
                    <a:pt x="1608040" y="1542253"/>
                  </a:cubicBezTo>
                  <a:cubicBezTo>
                    <a:pt x="1698553" y="1458219"/>
                    <a:pt x="1767473" y="1361730"/>
                    <a:pt x="1812848" y="1255446"/>
                  </a:cubicBezTo>
                  <a:cubicBezTo>
                    <a:pt x="1858223" y="1149162"/>
                    <a:pt x="1881295" y="1030264"/>
                    <a:pt x="1881493" y="901927"/>
                  </a:cubicBezTo>
                  <a:cubicBezTo>
                    <a:pt x="1881689" y="773590"/>
                    <a:pt x="1859268" y="654358"/>
                    <a:pt x="1814643" y="547443"/>
                  </a:cubicBezTo>
                  <a:close/>
                  <a:moveTo>
                    <a:pt x="1417982" y="1364193"/>
                  </a:moveTo>
                  <a:cubicBezTo>
                    <a:pt x="1354130" y="1426450"/>
                    <a:pt x="1281404" y="1473749"/>
                    <a:pt x="1201815" y="1504808"/>
                  </a:cubicBezTo>
                  <a:cubicBezTo>
                    <a:pt x="1122562" y="1535730"/>
                    <a:pt x="1034198" y="1551398"/>
                    <a:pt x="939288" y="1551398"/>
                  </a:cubicBezTo>
                  <a:lnTo>
                    <a:pt x="937947" y="1551398"/>
                  </a:lnTo>
                  <a:cubicBezTo>
                    <a:pt x="842898" y="1551240"/>
                    <a:pt x="754554" y="1535631"/>
                    <a:pt x="675675" y="1504907"/>
                  </a:cubicBezTo>
                  <a:cubicBezTo>
                    <a:pt x="596797" y="1474183"/>
                    <a:pt x="524702" y="1427653"/>
                    <a:pt x="461638" y="1366420"/>
                  </a:cubicBezTo>
                  <a:cubicBezTo>
                    <a:pt x="398575" y="1305188"/>
                    <a:pt x="350735" y="1235364"/>
                    <a:pt x="319322" y="1158779"/>
                  </a:cubicBezTo>
                  <a:cubicBezTo>
                    <a:pt x="287908" y="1082195"/>
                    <a:pt x="271995" y="996584"/>
                    <a:pt x="272172" y="904411"/>
                  </a:cubicBezTo>
                  <a:cubicBezTo>
                    <a:pt x="272310" y="809320"/>
                    <a:pt x="288401" y="721581"/>
                    <a:pt x="319972" y="643598"/>
                  </a:cubicBezTo>
                  <a:cubicBezTo>
                    <a:pt x="351544" y="565614"/>
                    <a:pt x="399462" y="495257"/>
                    <a:pt x="462467" y="434281"/>
                  </a:cubicBezTo>
                  <a:cubicBezTo>
                    <a:pt x="524288" y="374026"/>
                    <a:pt x="597842" y="327122"/>
                    <a:pt x="678574" y="296484"/>
                  </a:cubicBezTo>
                  <a:cubicBezTo>
                    <a:pt x="758656" y="266154"/>
                    <a:pt x="848656" y="250782"/>
                    <a:pt x="946071" y="250782"/>
                  </a:cubicBezTo>
                  <a:lnTo>
                    <a:pt x="947491" y="250782"/>
                  </a:lnTo>
                  <a:cubicBezTo>
                    <a:pt x="1040469" y="250920"/>
                    <a:pt x="1127314" y="266706"/>
                    <a:pt x="1205621" y="297706"/>
                  </a:cubicBezTo>
                  <a:cubicBezTo>
                    <a:pt x="1283928" y="328706"/>
                    <a:pt x="1355846" y="375749"/>
                    <a:pt x="1419520" y="437631"/>
                  </a:cubicBezTo>
                  <a:cubicBezTo>
                    <a:pt x="1483195" y="499514"/>
                    <a:pt x="1531488" y="569417"/>
                    <a:pt x="1563217" y="645470"/>
                  </a:cubicBezTo>
                  <a:cubicBezTo>
                    <a:pt x="1594946" y="721522"/>
                    <a:pt x="1610998" y="806069"/>
                    <a:pt x="1610860" y="896547"/>
                  </a:cubicBezTo>
                  <a:cubicBezTo>
                    <a:pt x="1610919" y="940365"/>
                    <a:pt x="1607054" y="984099"/>
                    <a:pt x="1599324" y="1027229"/>
                  </a:cubicBezTo>
                  <a:cubicBezTo>
                    <a:pt x="1575621" y="1156532"/>
                    <a:pt x="1514628" y="1269911"/>
                    <a:pt x="1417982" y="1364193"/>
                  </a:cubicBezTo>
                  <a:close/>
                </a:path>
              </a:pathLst>
            </a:custGeom>
            <a:grpFill/>
            <a:ln w="19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 28">
              <a:extLst>
                <a:ext uri="{FF2B5EF4-FFF2-40B4-BE49-F238E27FC236}">
                  <a16:creationId xmlns:a16="http://schemas.microsoft.com/office/drawing/2014/main" id="{A382B77D-424C-AD2C-03A1-02E188F12FF3}"/>
                </a:ext>
              </a:extLst>
            </p:cNvPr>
            <p:cNvSpPr/>
            <p:nvPr/>
          </p:nvSpPr>
          <p:spPr>
            <a:xfrm>
              <a:off x="469958" y="1647414"/>
              <a:ext cx="1719691" cy="1847802"/>
            </a:xfrm>
            <a:custGeom>
              <a:avLst/>
              <a:gdLst>
                <a:gd name="connsiteX0" fmla="*/ 0 w 1719691"/>
                <a:gd name="connsiteY0" fmla="*/ 0 h 1847802"/>
                <a:gd name="connsiteX1" fmla="*/ 0 w 1719691"/>
                <a:gd name="connsiteY1" fmla="*/ 1794395 h 1847802"/>
                <a:gd name="connsiteX2" fmla="*/ 277515 w 1719691"/>
                <a:gd name="connsiteY2" fmla="*/ 1794395 h 1847802"/>
                <a:gd name="connsiteX3" fmla="*/ 277534 w 1719691"/>
                <a:gd name="connsiteY3" fmla="*/ 607611 h 1847802"/>
                <a:gd name="connsiteX4" fmla="*/ 1707485 w 1719691"/>
                <a:gd name="connsiteY4" fmla="*/ 1837299 h 1847802"/>
                <a:gd name="connsiteX5" fmla="*/ 1719691 w 1719691"/>
                <a:gd name="connsiteY5" fmla="*/ 1847803 h 1847802"/>
                <a:gd name="connsiteX6" fmla="*/ 1719691 w 1719691"/>
                <a:gd name="connsiteY6" fmla="*/ 1476350 h 1847802"/>
                <a:gd name="connsiteX7" fmla="*/ 0 w 1719691"/>
                <a:gd name="connsiteY7" fmla="*/ 0 h 1847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19691" h="1847802">
                  <a:moveTo>
                    <a:pt x="0" y="0"/>
                  </a:moveTo>
                  <a:lnTo>
                    <a:pt x="0" y="1794395"/>
                  </a:lnTo>
                  <a:lnTo>
                    <a:pt x="277515" y="1794395"/>
                  </a:lnTo>
                  <a:lnTo>
                    <a:pt x="277534" y="607611"/>
                  </a:lnTo>
                  <a:lnTo>
                    <a:pt x="1707485" y="1837299"/>
                  </a:lnTo>
                  <a:lnTo>
                    <a:pt x="1719691" y="1847803"/>
                  </a:lnTo>
                  <a:lnTo>
                    <a:pt x="1719691" y="147635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9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16" name="Graphic 15">
            <a:extLst>
              <a:ext uri="{FF2B5EF4-FFF2-40B4-BE49-F238E27FC236}">
                <a16:creationId xmlns:a16="http://schemas.microsoft.com/office/drawing/2014/main" id="{B9438AB4-120A-6B68-C6A3-6BD51CF52D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25034"/>
          <a:stretch/>
        </p:blipFill>
        <p:spPr>
          <a:xfrm>
            <a:off x="5126775" y="-4796"/>
            <a:ext cx="4017225" cy="5144400"/>
          </a:xfrm>
          <a:prstGeom prst="rect">
            <a:avLst/>
          </a:prstGeom>
        </p:spPr>
      </p:pic>
      <p:sp>
        <p:nvSpPr>
          <p:cNvPr id="17" name="Title 4">
            <a:extLst>
              <a:ext uri="{FF2B5EF4-FFF2-40B4-BE49-F238E27FC236}">
                <a16:creationId xmlns:a16="http://schemas.microsoft.com/office/drawing/2014/main" id="{184C4A7B-1AC5-72AD-EB05-210AB3D4C1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7531" y="1634673"/>
            <a:ext cx="3909884" cy="124446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3600" kern="1200" baseline="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GB"/>
              <a:t>Presentation</a:t>
            </a:r>
            <a:br>
              <a:rPr lang="en-GB"/>
            </a:br>
            <a:r>
              <a:rPr lang="en-GB"/>
              <a:t>Title (2 lines)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A5F506F4-DF34-76FB-83D6-A513173F8EF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7531" y="3059710"/>
            <a:ext cx="3909884" cy="59095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  <a:latin typeface="+mn-lt"/>
                <a:ea typeface="Nokia Pure Text Light" panose="020B0403020202020204" pitchFamily="34" charset="0"/>
              </a:defRPr>
            </a:lvl1pPr>
            <a:lvl2pPr marL="2304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bg1"/>
                </a:solidFill>
                <a:latin typeface="+mn-lt"/>
                <a:ea typeface="Nokia Pure Text Light" panose="020B0403020202020204" pitchFamily="34" charset="0"/>
              </a:defRPr>
            </a:lvl2pPr>
            <a:lvl3pPr marL="4626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200">
                <a:solidFill>
                  <a:schemeClr val="bg1"/>
                </a:solidFill>
                <a:latin typeface="+mn-lt"/>
                <a:ea typeface="Nokia Pure Text Light" panose="020B0403020202020204" pitchFamily="34" charset="0"/>
              </a:defRPr>
            </a:lvl3pPr>
            <a:lvl4pPr marL="6930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000">
                <a:solidFill>
                  <a:schemeClr val="bg1"/>
                </a:solidFill>
                <a:latin typeface="+mn-lt"/>
                <a:ea typeface="Nokia Pure Text Light" panose="020B0403020202020204" pitchFamily="34" charset="0"/>
              </a:defRPr>
            </a:lvl4pPr>
            <a:lvl5pPr marL="9234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>
                <a:solidFill>
                  <a:schemeClr val="bg1"/>
                </a:solidFill>
                <a:latin typeface="+mn-lt"/>
                <a:ea typeface="Nokia Pure Text Light" panose="020B0403020202020204" pitchFamily="34" charset="0"/>
              </a:defRPr>
            </a:lvl5pPr>
            <a:lvl6pPr marL="1153800" indent="0">
              <a:spcBef>
                <a:spcPts val="0"/>
              </a:spcBef>
              <a:spcAft>
                <a:spcPts val="600"/>
              </a:spcAft>
              <a:buFont typeface="Nokia Pure Text" panose="020B0503020202020204" pitchFamily="34" charset="0"/>
              <a:buNone/>
              <a:defRPr sz="800" baseline="0">
                <a:solidFill>
                  <a:schemeClr val="tx2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defRPr>
            </a:lvl6pPr>
            <a:lvl7pPr marL="1384200" indent="0">
              <a:spcBef>
                <a:spcPts val="0"/>
              </a:spcBef>
              <a:spcAft>
                <a:spcPts val="600"/>
              </a:spcAft>
              <a:buNone/>
              <a:defRPr sz="700">
                <a:solidFill>
                  <a:schemeClr val="tx2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defRPr>
            </a:lvl7pPr>
            <a:lvl8pPr marL="1614600" indent="0">
              <a:spcBef>
                <a:spcPts val="0"/>
              </a:spcBef>
              <a:spcAft>
                <a:spcPts val="600"/>
              </a:spcAft>
              <a:buNone/>
              <a:defRPr sz="600">
                <a:solidFill>
                  <a:schemeClr val="tx2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defRPr>
            </a:lvl8pPr>
          </a:lstStyle>
          <a:p>
            <a:pPr lvl="0"/>
            <a:r>
              <a:rPr lang="en-US"/>
              <a:t>Subtitle/Author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6DCB1D56-B1A5-CD25-6B9A-416D7BA34D75}"/>
              </a:ext>
            </a:extLst>
          </p:cNvPr>
          <p:cNvSpPr txBox="1">
            <a:spLocks/>
          </p:cNvSpPr>
          <p:nvPr userDrawn="1"/>
        </p:nvSpPr>
        <p:spPr>
          <a:xfrm>
            <a:off x="419102" y="4858555"/>
            <a:ext cx="117020" cy="123111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71245D3D-131A-47D1-B100-B33219007AD2}" type="slidenum">
              <a:rPr lang="en-US" sz="800" noProof="0" smtClean="0">
                <a:solidFill>
                  <a:schemeClr val="bg1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rPr>
              <a:pPr>
                <a:defRPr/>
              </a:pPr>
              <a:t>‹#›</a:t>
            </a:fld>
            <a:endParaRPr lang="en-US" noProof="0">
              <a:solidFill>
                <a:schemeClr val="bg1"/>
              </a:solidFill>
              <a:latin typeface="Nokia Pure Text Light" panose="020B0304040602060303" pitchFamily="34" charset="0"/>
              <a:ea typeface="Nokia Pure Text Light" panose="020B0304040602060303" pitchFamily="34" charset="0"/>
              <a:cs typeface="Nokia Pure Text Light" panose="020B0304040602060303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8C51BB-0AE0-72E8-E7BD-E4066B2491FC}"/>
              </a:ext>
            </a:extLst>
          </p:cNvPr>
          <p:cNvSpPr txBox="1"/>
          <p:nvPr userDrawn="1"/>
        </p:nvSpPr>
        <p:spPr>
          <a:xfrm>
            <a:off x="680028" y="4858555"/>
            <a:ext cx="631583" cy="123111"/>
          </a:xfrm>
          <a:prstGeom prst="rect">
            <a:avLst/>
          </a:prstGeom>
          <a:noFill/>
        </p:spPr>
        <p:txBody>
          <a:bodyPr wrap="none" lIns="0" tIns="0" rIns="0" bIns="0" anchor="b" anchorCtr="0">
            <a:spAutoFit/>
          </a:bodyPr>
          <a:lstStyle/>
          <a:p>
            <a:r>
              <a:rPr lang="en-US" sz="800" noProof="0" dirty="0">
                <a:solidFill>
                  <a:schemeClr val="bg1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rPr>
              <a:t>© 2023 Nokia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31A9FD9-872E-9E98-0177-CA13C2580FC3}"/>
              </a:ext>
            </a:extLst>
          </p:cNvPr>
          <p:cNvCxnSpPr>
            <a:cxnSpLocks/>
          </p:cNvCxnSpPr>
          <p:nvPr userDrawn="1"/>
        </p:nvCxnSpPr>
        <p:spPr>
          <a:xfrm>
            <a:off x="1400627" y="4830552"/>
            <a:ext cx="0" cy="14400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B392D31E-79A8-D837-335D-17320B828DBD}"/>
              </a:ext>
            </a:extLst>
          </p:cNvPr>
          <p:cNvSpPr txBox="1"/>
          <p:nvPr userDrawn="1"/>
        </p:nvSpPr>
        <p:spPr>
          <a:xfrm>
            <a:off x="1498493" y="4858555"/>
            <a:ext cx="1016304" cy="123111"/>
          </a:xfrm>
          <a:prstGeom prst="rect">
            <a:avLst/>
          </a:prstGeom>
          <a:noFill/>
        </p:spPr>
        <p:txBody>
          <a:bodyPr wrap="none" lIns="0" tIns="0" rIns="0" bIns="0" anchor="b" anchorCtr="0">
            <a:spAutoFit/>
          </a:bodyPr>
          <a:lstStyle/>
          <a:p>
            <a:r>
              <a:rPr lang="en-US" sz="800" noProof="0" dirty="0">
                <a:solidFill>
                  <a:schemeClr val="bg1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rPr>
              <a:t>Customer confidential</a:t>
            </a:r>
          </a:p>
        </p:txBody>
      </p:sp>
    </p:spTree>
    <p:extLst>
      <p:ext uri="{BB962C8B-B14F-4D97-AF65-F5344CB8AC3E}">
        <p14:creationId xmlns:p14="http://schemas.microsoft.com/office/powerpoint/2010/main" val="95578864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5.4 - Cover O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4">
            <a:extLst>
              <a:ext uri="{FF2B5EF4-FFF2-40B4-BE49-F238E27FC236}">
                <a16:creationId xmlns:a16="http://schemas.microsoft.com/office/drawing/2014/main" id="{EB5A7CA1-8E09-1FEE-5143-08105708AE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7531" y="1634673"/>
            <a:ext cx="3909884" cy="124446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3600" kern="1200" baseline="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GB"/>
              <a:t>Presentation</a:t>
            </a:r>
            <a:br>
              <a:rPr lang="en-GB"/>
            </a:br>
            <a:r>
              <a:rPr lang="en-GB"/>
              <a:t>Title (2 lines)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AF6FE26B-E8FF-4ACF-48A7-542E2FB4B86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7531" y="3059710"/>
            <a:ext cx="3909884" cy="59095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  <a:latin typeface="+mn-lt"/>
                <a:ea typeface="Nokia Pure Text Light" panose="020B0403020202020204" pitchFamily="34" charset="0"/>
              </a:defRPr>
            </a:lvl1pPr>
            <a:lvl2pPr marL="2304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bg1"/>
                </a:solidFill>
                <a:latin typeface="+mn-lt"/>
                <a:ea typeface="Nokia Pure Text Light" panose="020B0403020202020204" pitchFamily="34" charset="0"/>
              </a:defRPr>
            </a:lvl2pPr>
            <a:lvl3pPr marL="4626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200">
                <a:solidFill>
                  <a:schemeClr val="bg1"/>
                </a:solidFill>
                <a:latin typeface="+mn-lt"/>
                <a:ea typeface="Nokia Pure Text Light" panose="020B0403020202020204" pitchFamily="34" charset="0"/>
              </a:defRPr>
            </a:lvl3pPr>
            <a:lvl4pPr marL="6930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000">
                <a:solidFill>
                  <a:schemeClr val="bg1"/>
                </a:solidFill>
                <a:latin typeface="+mn-lt"/>
                <a:ea typeface="Nokia Pure Text Light" panose="020B0403020202020204" pitchFamily="34" charset="0"/>
              </a:defRPr>
            </a:lvl4pPr>
            <a:lvl5pPr marL="9234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>
                <a:solidFill>
                  <a:schemeClr val="bg1"/>
                </a:solidFill>
                <a:latin typeface="+mn-lt"/>
                <a:ea typeface="Nokia Pure Text Light" panose="020B0403020202020204" pitchFamily="34" charset="0"/>
              </a:defRPr>
            </a:lvl5pPr>
            <a:lvl6pPr marL="1153800" indent="0">
              <a:spcBef>
                <a:spcPts val="0"/>
              </a:spcBef>
              <a:spcAft>
                <a:spcPts val="600"/>
              </a:spcAft>
              <a:buFont typeface="Nokia Pure Text" panose="020B0503020202020204" pitchFamily="34" charset="0"/>
              <a:buNone/>
              <a:defRPr sz="800" baseline="0">
                <a:solidFill>
                  <a:schemeClr val="tx2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defRPr>
            </a:lvl6pPr>
            <a:lvl7pPr marL="1384200" indent="0">
              <a:spcBef>
                <a:spcPts val="0"/>
              </a:spcBef>
              <a:spcAft>
                <a:spcPts val="600"/>
              </a:spcAft>
              <a:buNone/>
              <a:defRPr sz="700">
                <a:solidFill>
                  <a:schemeClr val="tx2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defRPr>
            </a:lvl7pPr>
            <a:lvl8pPr marL="1614600" indent="0">
              <a:spcBef>
                <a:spcPts val="0"/>
              </a:spcBef>
              <a:spcAft>
                <a:spcPts val="600"/>
              </a:spcAft>
              <a:buNone/>
              <a:defRPr sz="600">
                <a:solidFill>
                  <a:schemeClr val="tx2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defRPr>
            </a:lvl8pPr>
          </a:lstStyle>
          <a:p>
            <a:pPr lvl="0"/>
            <a:r>
              <a:rPr lang="en-US"/>
              <a:t>Subtitle/Author</a:t>
            </a:r>
          </a:p>
        </p:txBody>
      </p:sp>
      <p:grpSp>
        <p:nvGrpSpPr>
          <p:cNvPr id="7" name="Graphic 3">
            <a:extLst>
              <a:ext uri="{FF2B5EF4-FFF2-40B4-BE49-F238E27FC236}">
                <a16:creationId xmlns:a16="http://schemas.microsoft.com/office/drawing/2014/main" id="{57ADD6F0-8A1D-2465-892B-42BFF999186F}"/>
              </a:ext>
            </a:extLst>
          </p:cNvPr>
          <p:cNvGrpSpPr/>
          <p:nvPr userDrawn="1"/>
        </p:nvGrpSpPr>
        <p:grpSpPr>
          <a:xfrm>
            <a:off x="7055828" y="2418218"/>
            <a:ext cx="1363492" cy="307063"/>
            <a:chOff x="469958" y="1647414"/>
            <a:chExt cx="8205029" cy="1847802"/>
          </a:xfrm>
          <a:solidFill>
            <a:schemeClr val="accent1"/>
          </a:solidFill>
        </p:grpSpPr>
        <p:sp>
          <p:nvSpPr>
            <p:cNvPr id="8" name="Freeform 25">
              <a:extLst>
                <a:ext uri="{FF2B5EF4-FFF2-40B4-BE49-F238E27FC236}">
                  <a16:creationId xmlns:a16="http://schemas.microsoft.com/office/drawing/2014/main" id="{6AF9626B-4B6B-456F-A237-FCACC9E9F30C}"/>
                </a:ext>
              </a:extLst>
            </p:cNvPr>
            <p:cNvSpPr/>
            <p:nvPr/>
          </p:nvSpPr>
          <p:spPr>
            <a:xfrm>
              <a:off x="6648498" y="1648478"/>
              <a:ext cx="2026489" cy="1793370"/>
            </a:xfrm>
            <a:custGeom>
              <a:avLst/>
              <a:gdLst>
                <a:gd name="connsiteX0" fmla="*/ 1019683 w 2026489"/>
                <a:gd name="connsiteY0" fmla="*/ 11431 h 1793370"/>
                <a:gd name="connsiteX1" fmla="*/ 1013215 w 2026489"/>
                <a:gd name="connsiteY1" fmla="*/ 0 h 1793370"/>
                <a:gd name="connsiteX2" fmla="*/ 864805 w 2026489"/>
                <a:gd name="connsiteY2" fmla="*/ 264656 h 1793370"/>
                <a:gd name="connsiteX3" fmla="*/ 1366453 w 2026489"/>
                <a:gd name="connsiteY3" fmla="*/ 1150009 h 1793370"/>
                <a:gd name="connsiteX4" fmla="*/ 362940 w 2026489"/>
                <a:gd name="connsiteY4" fmla="*/ 1150009 h 1793370"/>
                <a:gd name="connsiteX5" fmla="*/ 0 w 2026489"/>
                <a:gd name="connsiteY5" fmla="*/ 1793331 h 1793370"/>
                <a:gd name="connsiteX6" fmla="*/ 299127 w 2026489"/>
                <a:gd name="connsiteY6" fmla="*/ 1793370 h 1793370"/>
                <a:gd name="connsiteX7" fmla="*/ 517917 w 2026489"/>
                <a:gd name="connsiteY7" fmla="*/ 1406250 h 1793370"/>
                <a:gd name="connsiteX8" fmla="*/ 1508375 w 2026489"/>
                <a:gd name="connsiteY8" fmla="*/ 1406250 h 1793370"/>
                <a:gd name="connsiteX9" fmla="*/ 1727480 w 2026489"/>
                <a:gd name="connsiteY9" fmla="*/ 1793370 h 1793370"/>
                <a:gd name="connsiteX10" fmla="*/ 2026490 w 2026489"/>
                <a:gd name="connsiteY10" fmla="*/ 1793331 h 1793370"/>
                <a:gd name="connsiteX11" fmla="*/ 1019683 w 2026489"/>
                <a:gd name="connsiteY11" fmla="*/ 11431 h 1793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26489" h="1793370">
                  <a:moveTo>
                    <a:pt x="1019683" y="11431"/>
                  </a:moveTo>
                  <a:lnTo>
                    <a:pt x="1013215" y="0"/>
                  </a:lnTo>
                  <a:lnTo>
                    <a:pt x="864805" y="264656"/>
                  </a:lnTo>
                  <a:lnTo>
                    <a:pt x="1366453" y="1150009"/>
                  </a:lnTo>
                  <a:lnTo>
                    <a:pt x="362940" y="1150009"/>
                  </a:lnTo>
                  <a:lnTo>
                    <a:pt x="0" y="1793331"/>
                  </a:lnTo>
                  <a:lnTo>
                    <a:pt x="299127" y="1793370"/>
                  </a:lnTo>
                  <a:lnTo>
                    <a:pt x="517917" y="1406250"/>
                  </a:lnTo>
                  <a:lnTo>
                    <a:pt x="1508375" y="1406250"/>
                  </a:lnTo>
                  <a:lnTo>
                    <a:pt x="1727480" y="1793370"/>
                  </a:lnTo>
                  <a:lnTo>
                    <a:pt x="2026490" y="1793331"/>
                  </a:lnTo>
                  <a:lnTo>
                    <a:pt x="1019683" y="11431"/>
                  </a:lnTo>
                  <a:close/>
                </a:path>
              </a:pathLst>
            </a:custGeom>
            <a:grpFill/>
            <a:ln w="19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" name="Freeform 31">
              <a:extLst>
                <a:ext uri="{FF2B5EF4-FFF2-40B4-BE49-F238E27FC236}">
                  <a16:creationId xmlns:a16="http://schemas.microsoft.com/office/drawing/2014/main" id="{B6CEEA85-DD26-876A-A848-DA5F4C628A1F}"/>
                </a:ext>
              </a:extLst>
            </p:cNvPr>
            <p:cNvSpPr/>
            <p:nvPr/>
          </p:nvSpPr>
          <p:spPr>
            <a:xfrm>
              <a:off x="6141802" y="1706399"/>
              <a:ext cx="271953" cy="1735409"/>
            </a:xfrm>
            <a:custGeom>
              <a:avLst/>
              <a:gdLst>
                <a:gd name="connsiteX0" fmla="*/ 39 w 271953"/>
                <a:gd name="connsiteY0" fmla="*/ 0 h 1735409"/>
                <a:gd name="connsiteX1" fmla="*/ 0 w 271953"/>
                <a:gd name="connsiteY1" fmla="*/ 1735409 h 1735409"/>
                <a:gd name="connsiteX2" fmla="*/ 271934 w 271953"/>
                <a:gd name="connsiteY2" fmla="*/ 1735409 h 1735409"/>
                <a:gd name="connsiteX3" fmla="*/ 271953 w 271953"/>
                <a:gd name="connsiteY3" fmla="*/ 218776 h 1735409"/>
                <a:gd name="connsiteX4" fmla="*/ 271953 w 271953"/>
                <a:gd name="connsiteY4" fmla="*/ 0 h 1735409"/>
                <a:gd name="connsiteX5" fmla="*/ 39 w 271953"/>
                <a:gd name="connsiteY5" fmla="*/ 0 h 1735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1953" h="1735409">
                  <a:moveTo>
                    <a:pt x="39" y="0"/>
                  </a:moveTo>
                  <a:lnTo>
                    <a:pt x="0" y="1735409"/>
                  </a:lnTo>
                  <a:lnTo>
                    <a:pt x="271934" y="1735409"/>
                  </a:lnTo>
                  <a:lnTo>
                    <a:pt x="271953" y="218776"/>
                  </a:lnTo>
                  <a:lnTo>
                    <a:pt x="271953" y="0"/>
                  </a:lnTo>
                  <a:lnTo>
                    <a:pt x="39" y="0"/>
                  </a:lnTo>
                  <a:close/>
                </a:path>
              </a:pathLst>
            </a:custGeom>
            <a:grpFill/>
            <a:ln w="19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0" name="Freeform 32">
              <a:extLst>
                <a:ext uri="{FF2B5EF4-FFF2-40B4-BE49-F238E27FC236}">
                  <a16:creationId xmlns:a16="http://schemas.microsoft.com/office/drawing/2014/main" id="{08925FD2-D79C-256F-326A-4097D8380192}"/>
                </a:ext>
              </a:extLst>
            </p:cNvPr>
            <p:cNvSpPr/>
            <p:nvPr/>
          </p:nvSpPr>
          <p:spPr>
            <a:xfrm>
              <a:off x="4382809" y="1706399"/>
              <a:ext cx="1429220" cy="1735409"/>
            </a:xfrm>
            <a:custGeom>
              <a:avLst/>
              <a:gdLst>
                <a:gd name="connsiteX0" fmla="*/ 403030 w 1429220"/>
                <a:gd name="connsiteY0" fmla="*/ 867715 h 1735409"/>
                <a:gd name="connsiteX1" fmla="*/ 1429102 w 1429220"/>
                <a:gd name="connsiteY1" fmla="*/ 0 h 1735409"/>
                <a:gd name="connsiteX2" fmla="*/ 1026072 w 1429220"/>
                <a:gd name="connsiteY2" fmla="*/ 0 h 1735409"/>
                <a:gd name="connsiteX3" fmla="*/ 6665 w 1429220"/>
                <a:gd name="connsiteY3" fmla="*/ 862058 h 1735409"/>
                <a:gd name="connsiteX4" fmla="*/ 0 w 1429220"/>
                <a:gd name="connsiteY4" fmla="*/ 867715 h 1735409"/>
                <a:gd name="connsiteX5" fmla="*/ 1024022 w 1429220"/>
                <a:gd name="connsiteY5" fmla="*/ 1733655 h 1735409"/>
                <a:gd name="connsiteX6" fmla="*/ 1026072 w 1429220"/>
                <a:gd name="connsiteY6" fmla="*/ 1735409 h 1735409"/>
                <a:gd name="connsiteX7" fmla="*/ 1429221 w 1429220"/>
                <a:gd name="connsiteY7" fmla="*/ 1735409 h 1735409"/>
                <a:gd name="connsiteX8" fmla="*/ 403030 w 1429220"/>
                <a:gd name="connsiteY8" fmla="*/ 867715 h 1735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29220" h="1735409">
                  <a:moveTo>
                    <a:pt x="403030" y="867715"/>
                  </a:moveTo>
                  <a:lnTo>
                    <a:pt x="1429102" y="0"/>
                  </a:lnTo>
                  <a:lnTo>
                    <a:pt x="1026072" y="0"/>
                  </a:lnTo>
                  <a:lnTo>
                    <a:pt x="6665" y="862058"/>
                  </a:lnTo>
                  <a:lnTo>
                    <a:pt x="0" y="867715"/>
                  </a:lnTo>
                  <a:lnTo>
                    <a:pt x="1024022" y="1733655"/>
                  </a:lnTo>
                  <a:lnTo>
                    <a:pt x="1026072" y="1735409"/>
                  </a:lnTo>
                  <a:lnTo>
                    <a:pt x="1429221" y="1735409"/>
                  </a:lnTo>
                  <a:lnTo>
                    <a:pt x="403030" y="867715"/>
                  </a:lnTo>
                  <a:close/>
                </a:path>
              </a:pathLst>
            </a:custGeom>
            <a:grpFill/>
            <a:ln w="19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" name="Freeform 33">
              <a:extLst>
                <a:ext uri="{FF2B5EF4-FFF2-40B4-BE49-F238E27FC236}">
                  <a16:creationId xmlns:a16="http://schemas.microsoft.com/office/drawing/2014/main" id="{AB3AAD83-D7CB-81CB-67DB-D1DD2E032AA7}"/>
                </a:ext>
              </a:extLst>
            </p:cNvPr>
            <p:cNvSpPr/>
            <p:nvPr/>
          </p:nvSpPr>
          <p:spPr>
            <a:xfrm>
              <a:off x="2295838" y="1674374"/>
              <a:ext cx="1881493" cy="1794690"/>
            </a:xfrm>
            <a:custGeom>
              <a:avLst/>
              <a:gdLst>
                <a:gd name="connsiteX0" fmla="*/ 1814643 w 1881493"/>
                <a:gd name="connsiteY0" fmla="*/ 547443 h 1794690"/>
                <a:gd name="connsiteX1" fmla="*/ 1612674 w 1881493"/>
                <a:gd name="connsiteY1" fmla="*/ 257739 h 1794690"/>
                <a:gd name="connsiteX2" fmla="*/ 1309110 w 1881493"/>
                <a:gd name="connsiteY2" fmla="*/ 64720 h 1794690"/>
                <a:gd name="connsiteX3" fmla="*/ 937848 w 1881493"/>
                <a:gd name="connsiteY3" fmla="*/ 0 h 1794690"/>
                <a:gd name="connsiteX4" fmla="*/ 935876 w 1881493"/>
                <a:gd name="connsiteY4" fmla="*/ 0 h 1794690"/>
                <a:gd name="connsiteX5" fmla="*/ 567434 w 1881493"/>
                <a:gd name="connsiteY5" fmla="*/ 63577 h 1794690"/>
                <a:gd name="connsiteX6" fmla="*/ 266532 w 1881493"/>
                <a:gd name="connsiteY6" fmla="*/ 255669 h 1794690"/>
                <a:gd name="connsiteX7" fmla="*/ 66910 w 1881493"/>
                <a:gd name="connsiteY7" fmla="*/ 546044 h 1794690"/>
                <a:gd name="connsiteX8" fmla="*/ 1 w 1881493"/>
                <a:gd name="connsiteY8" fmla="*/ 903997 h 1794690"/>
                <a:gd name="connsiteX9" fmla="*/ 65352 w 1881493"/>
                <a:gd name="connsiteY9" fmla="*/ 1253928 h 1794690"/>
                <a:gd name="connsiteX10" fmla="*/ 262687 w 1881493"/>
                <a:gd name="connsiteY10" fmla="*/ 1540085 h 1794690"/>
                <a:gd name="connsiteX11" fmla="*/ 559113 w 1881493"/>
                <a:gd name="connsiteY11" fmla="*/ 1730758 h 1794690"/>
                <a:gd name="connsiteX12" fmla="*/ 921382 w 1881493"/>
                <a:gd name="connsiteY12" fmla="*/ 1794691 h 1794690"/>
                <a:gd name="connsiteX13" fmla="*/ 923354 w 1881493"/>
                <a:gd name="connsiteY13" fmla="*/ 1794691 h 1794690"/>
                <a:gd name="connsiteX14" fmla="*/ 1299861 w 1881493"/>
                <a:gd name="connsiteY14" fmla="*/ 1731941 h 1794690"/>
                <a:gd name="connsiteX15" fmla="*/ 1608040 w 1881493"/>
                <a:gd name="connsiteY15" fmla="*/ 1542253 h 1794690"/>
                <a:gd name="connsiteX16" fmla="*/ 1812848 w 1881493"/>
                <a:gd name="connsiteY16" fmla="*/ 1255446 h 1794690"/>
                <a:gd name="connsiteX17" fmla="*/ 1881493 w 1881493"/>
                <a:gd name="connsiteY17" fmla="*/ 901927 h 1794690"/>
                <a:gd name="connsiteX18" fmla="*/ 1814643 w 1881493"/>
                <a:gd name="connsiteY18" fmla="*/ 547443 h 1794690"/>
                <a:gd name="connsiteX19" fmla="*/ 1417982 w 1881493"/>
                <a:gd name="connsiteY19" fmla="*/ 1364193 h 1794690"/>
                <a:gd name="connsiteX20" fmla="*/ 1201815 w 1881493"/>
                <a:gd name="connsiteY20" fmla="*/ 1504808 h 1794690"/>
                <a:gd name="connsiteX21" fmla="*/ 939288 w 1881493"/>
                <a:gd name="connsiteY21" fmla="*/ 1551398 h 1794690"/>
                <a:gd name="connsiteX22" fmla="*/ 937947 w 1881493"/>
                <a:gd name="connsiteY22" fmla="*/ 1551398 h 1794690"/>
                <a:gd name="connsiteX23" fmla="*/ 675675 w 1881493"/>
                <a:gd name="connsiteY23" fmla="*/ 1504907 h 1794690"/>
                <a:gd name="connsiteX24" fmla="*/ 461638 w 1881493"/>
                <a:gd name="connsiteY24" fmla="*/ 1366420 h 1794690"/>
                <a:gd name="connsiteX25" fmla="*/ 319322 w 1881493"/>
                <a:gd name="connsiteY25" fmla="*/ 1158779 h 1794690"/>
                <a:gd name="connsiteX26" fmla="*/ 272172 w 1881493"/>
                <a:gd name="connsiteY26" fmla="*/ 904411 h 1794690"/>
                <a:gd name="connsiteX27" fmla="*/ 319972 w 1881493"/>
                <a:gd name="connsiteY27" fmla="*/ 643598 h 1794690"/>
                <a:gd name="connsiteX28" fmla="*/ 462467 w 1881493"/>
                <a:gd name="connsiteY28" fmla="*/ 434281 h 1794690"/>
                <a:gd name="connsiteX29" fmla="*/ 678574 w 1881493"/>
                <a:gd name="connsiteY29" fmla="*/ 296484 h 1794690"/>
                <a:gd name="connsiteX30" fmla="*/ 946071 w 1881493"/>
                <a:gd name="connsiteY30" fmla="*/ 250782 h 1794690"/>
                <a:gd name="connsiteX31" fmla="*/ 947491 w 1881493"/>
                <a:gd name="connsiteY31" fmla="*/ 250782 h 1794690"/>
                <a:gd name="connsiteX32" fmla="*/ 1205621 w 1881493"/>
                <a:gd name="connsiteY32" fmla="*/ 297706 h 1794690"/>
                <a:gd name="connsiteX33" fmla="*/ 1419520 w 1881493"/>
                <a:gd name="connsiteY33" fmla="*/ 437631 h 1794690"/>
                <a:gd name="connsiteX34" fmla="*/ 1563217 w 1881493"/>
                <a:gd name="connsiteY34" fmla="*/ 645470 h 1794690"/>
                <a:gd name="connsiteX35" fmla="*/ 1610860 w 1881493"/>
                <a:gd name="connsiteY35" fmla="*/ 896547 h 1794690"/>
                <a:gd name="connsiteX36" fmla="*/ 1599324 w 1881493"/>
                <a:gd name="connsiteY36" fmla="*/ 1027229 h 1794690"/>
                <a:gd name="connsiteX37" fmla="*/ 1417982 w 1881493"/>
                <a:gd name="connsiteY37" fmla="*/ 1364193 h 1794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881493" h="1794690">
                  <a:moveTo>
                    <a:pt x="1814643" y="547443"/>
                  </a:moveTo>
                  <a:cubicBezTo>
                    <a:pt x="1769998" y="440528"/>
                    <a:pt x="1702043" y="343054"/>
                    <a:pt x="1612674" y="257739"/>
                  </a:cubicBezTo>
                  <a:cubicBezTo>
                    <a:pt x="1523305" y="172423"/>
                    <a:pt x="1421137" y="107486"/>
                    <a:pt x="1309110" y="64720"/>
                  </a:cubicBezTo>
                  <a:cubicBezTo>
                    <a:pt x="1197083" y="21954"/>
                    <a:pt x="1072277" y="197"/>
                    <a:pt x="937848" y="0"/>
                  </a:cubicBezTo>
                  <a:lnTo>
                    <a:pt x="935876" y="0"/>
                  </a:lnTo>
                  <a:cubicBezTo>
                    <a:pt x="802216" y="0"/>
                    <a:pt x="678258" y="21383"/>
                    <a:pt x="567434" y="63577"/>
                  </a:cubicBezTo>
                  <a:cubicBezTo>
                    <a:pt x="455979" y="106008"/>
                    <a:pt x="354738" y="170630"/>
                    <a:pt x="266532" y="255669"/>
                  </a:cubicBezTo>
                  <a:cubicBezTo>
                    <a:pt x="178326" y="340708"/>
                    <a:pt x="111121" y="438420"/>
                    <a:pt x="66910" y="546044"/>
                  </a:cubicBezTo>
                  <a:cubicBezTo>
                    <a:pt x="22699" y="653668"/>
                    <a:pt x="198" y="774024"/>
                    <a:pt x="1" y="903997"/>
                  </a:cubicBezTo>
                  <a:cubicBezTo>
                    <a:pt x="-196" y="1030659"/>
                    <a:pt x="21693" y="1148373"/>
                    <a:pt x="65352" y="1253928"/>
                  </a:cubicBezTo>
                  <a:cubicBezTo>
                    <a:pt x="109012" y="1359483"/>
                    <a:pt x="175349" y="1455795"/>
                    <a:pt x="262687" y="1540085"/>
                  </a:cubicBezTo>
                  <a:cubicBezTo>
                    <a:pt x="350025" y="1624376"/>
                    <a:pt x="449747" y="1688505"/>
                    <a:pt x="559113" y="1730758"/>
                  </a:cubicBezTo>
                  <a:cubicBezTo>
                    <a:pt x="668478" y="1773012"/>
                    <a:pt x="790266" y="1794493"/>
                    <a:pt x="921382" y="1794691"/>
                  </a:cubicBezTo>
                  <a:lnTo>
                    <a:pt x="923354" y="1794691"/>
                  </a:lnTo>
                  <a:cubicBezTo>
                    <a:pt x="1059834" y="1794691"/>
                    <a:pt x="1186513" y="1773583"/>
                    <a:pt x="1299861" y="1731941"/>
                  </a:cubicBezTo>
                  <a:cubicBezTo>
                    <a:pt x="1414196" y="1689845"/>
                    <a:pt x="1518986" y="1625359"/>
                    <a:pt x="1608040" y="1542253"/>
                  </a:cubicBezTo>
                  <a:cubicBezTo>
                    <a:pt x="1698553" y="1458219"/>
                    <a:pt x="1767473" y="1361730"/>
                    <a:pt x="1812848" y="1255446"/>
                  </a:cubicBezTo>
                  <a:cubicBezTo>
                    <a:pt x="1858223" y="1149162"/>
                    <a:pt x="1881295" y="1030264"/>
                    <a:pt x="1881493" y="901927"/>
                  </a:cubicBezTo>
                  <a:cubicBezTo>
                    <a:pt x="1881689" y="773590"/>
                    <a:pt x="1859268" y="654358"/>
                    <a:pt x="1814643" y="547443"/>
                  </a:cubicBezTo>
                  <a:close/>
                  <a:moveTo>
                    <a:pt x="1417982" y="1364193"/>
                  </a:moveTo>
                  <a:cubicBezTo>
                    <a:pt x="1354130" y="1426450"/>
                    <a:pt x="1281404" y="1473749"/>
                    <a:pt x="1201815" y="1504808"/>
                  </a:cubicBezTo>
                  <a:cubicBezTo>
                    <a:pt x="1122562" y="1535730"/>
                    <a:pt x="1034198" y="1551398"/>
                    <a:pt x="939288" y="1551398"/>
                  </a:cubicBezTo>
                  <a:lnTo>
                    <a:pt x="937947" y="1551398"/>
                  </a:lnTo>
                  <a:cubicBezTo>
                    <a:pt x="842898" y="1551240"/>
                    <a:pt x="754554" y="1535631"/>
                    <a:pt x="675675" y="1504907"/>
                  </a:cubicBezTo>
                  <a:cubicBezTo>
                    <a:pt x="596797" y="1474183"/>
                    <a:pt x="524702" y="1427653"/>
                    <a:pt x="461638" y="1366420"/>
                  </a:cubicBezTo>
                  <a:cubicBezTo>
                    <a:pt x="398575" y="1305188"/>
                    <a:pt x="350735" y="1235364"/>
                    <a:pt x="319322" y="1158779"/>
                  </a:cubicBezTo>
                  <a:cubicBezTo>
                    <a:pt x="287908" y="1082195"/>
                    <a:pt x="271995" y="996584"/>
                    <a:pt x="272172" y="904411"/>
                  </a:cubicBezTo>
                  <a:cubicBezTo>
                    <a:pt x="272310" y="809320"/>
                    <a:pt x="288401" y="721581"/>
                    <a:pt x="319972" y="643598"/>
                  </a:cubicBezTo>
                  <a:cubicBezTo>
                    <a:pt x="351544" y="565614"/>
                    <a:pt x="399462" y="495257"/>
                    <a:pt x="462467" y="434281"/>
                  </a:cubicBezTo>
                  <a:cubicBezTo>
                    <a:pt x="524288" y="374026"/>
                    <a:pt x="597842" y="327122"/>
                    <a:pt x="678574" y="296484"/>
                  </a:cubicBezTo>
                  <a:cubicBezTo>
                    <a:pt x="758656" y="266154"/>
                    <a:pt x="848656" y="250782"/>
                    <a:pt x="946071" y="250782"/>
                  </a:cubicBezTo>
                  <a:lnTo>
                    <a:pt x="947491" y="250782"/>
                  </a:lnTo>
                  <a:cubicBezTo>
                    <a:pt x="1040469" y="250920"/>
                    <a:pt x="1127314" y="266706"/>
                    <a:pt x="1205621" y="297706"/>
                  </a:cubicBezTo>
                  <a:cubicBezTo>
                    <a:pt x="1283928" y="328706"/>
                    <a:pt x="1355846" y="375749"/>
                    <a:pt x="1419520" y="437631"/>
                  </a:cubicBezTo>
                  <a:cubicBezTo>
                    <a:pt x="1483195" y="499514"/>
                    <a:pt x="1531488" y="569417"/>
                    <a:pt x="1563217" y="645470"/>
                  </a:cubicBezTo>
                  <a:cubicBezTo>
                    <a:pt x="1594946" y="721522"/>
                    <a:pt x="1610998" y="806069"/>
                    <a:pt x="1610860" y="896547"/>
                  </a:cubicBezTo>
                  <a:cubicBezTo>
                    <a:pt x="1610919" y="940365"/>
                    <a:pt x="1607054" y="984099"/>
                    <a:pt x="1599324" y="1027229"/>
                  </a:cubicBezTo>
                  <a:cubicBezTo>
                    <a:pt x="1575621" y="1156532"/>
                    <a:pt x="1514628" y="1269911"/>
                    <a:pt x="1417982" y="1364193"/>
                  </a:cubicBezTo>
                  <a:close/>
                </a:path>
              </a:pathLst>
            </a:custGeom>
            <a:grpFill/>
            <a:ln w="19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2" name="Freeform 34">
              <a:extLst>
                <a:ext uri="{FF2B5EF4-FFF2-40B4-BE49-F238E27FC236}">
                  <a16:creationId xmlns:a16="http://schemas.microsoft.com/office/drawing/2014/main" id="{3A1A359F-B85E-95ED-4488-9B71BC1306AF}"/>
                </a:ext>
              </a:extLst>
            </p:cNvPr>
            <p:cNvSpPr/>
            <p:nvPr/>
          </p:nvSpPr>
          <p:spPr>
            <a:xfrm>
              <a:off x="469958" y="1647414"/>
              <a:ext cx="1719691" cy="1847802"/>
            </a:xfrm>
            <a:custGeom>
              <a:avLst/>
              <a:gdLst>
                <a:gd name="connsiteX0" fmla="*/ 0 w 1719691"/>
                <a:gd name="connsiteY0" fmla="*/ 0 h 1847802"/>
                <a:gd name="connsiteX1" fmla="*/ 0 w 1719691"/>
                <a:gd name="connsiteY1" fmla="*/ 1794395 h 1847802"/>
                <a:gd name="connsiteX2" fmla="*/ 277515 w 1719691"/>
                <a:gd name="connsiteY2" fmla="*/ 1794395 h 1847802"/>
                <a:gd name="connsiteX3" fmla="*/ 277534 w 1719691"/>
                <a:gd name="connsiteY3" fmla="*/ 607611 h 1847802"/>
                <a:gd name="connsiteX4" fmla="*/ 1707485 w 1719691"/>
                <a:gd name="connsiteY4" fmla="*/ 1837299 h 1847802"/>
                <a:gd name="connsiteX5" fmla="*/ 1719691 w 1719691"/>
                <a:gd name="connsiteY5" fmla="*/ 1847803 h 1847802"/>
                <a:gd name="connsiteX6" fmla="*/ 1719691 w 1719691"/>
                <a:gd name="connsiteY6" fmla="*/ 1476350 h 1847802"/>
                <a:gd name="connsiteX7" fmla="*/ 0 w 1719691"/>
                <a:gd name="connsiteY7" fmla="*/ 0 h 1847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19691" h="1847802">
                  <a:moveTo>
                    <a:pt x="0" y="0"/>
                  </a:moveTo>
                  <a:lnTo>
                    <a:pt x="0" y="1794395"/>
                  </a:lnTo>
                  <a:lnTo>
                    <a:pt x="277515" y="1794395"/>
                  </a:lnTo>
                  <a:lnTo>
                    <a:pt x="277534" y="607611"/>
                  </a:lnTo>
                  <a:lnTo>
                    <a:pt x="1707485" y="1837299"/>
                  </a:lnTo>
                  <a:lnTo>
                    <a:pt x="1719691" y="1847803"/>
                  </a:lnTo>
                  <a:lnTo>
                    <a:pt x="1719691" y="147635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9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</p:grpSp>
      <p:pic>
        <p:nvPicPr>
          <p:cNvPr id="20" name="Picture 19" descr="Circle&#10;&#10;Description automatically generated with medium confidence">
            <a:extLst>
              <a:ext uri="{FF2B5EF4-FFF2-40B4-BE49-F238E27FC236}">
                <a16:creationId xmlns:a16="http://schemas.microsoft.com/office/drawing/2014/main" id="{87D5AF06-6AF8-9002-BEDC-176CB57496A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5084"/>
          <a:stretch/>
        </p:blipFill>
        <p:spPr>
          <a:xfrm>
            <a:off x="5126775" y="-4796"/>
            <a:ext cx="4017225" cy="5143500"/>
          </a:xfrm>
          <a:prstGeom prst="rect">
            <a:avLst/>
          </a:prstGeom>
        </p:spPr>
      </p:pic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E95CF11D-D221-8E07-50F7-1299CCCAAB30}"/>
              </a:ext>
            </a:extLst>
          </p:cNvPr>
          <p:cNvSpPr txBox="1">
            <a:spLocks/>
          </p:cNvSpPr>
          <p:nvPr userDrawn="1"/>
        </p:nvSpPr>
        <p:spPr>
          <a:xfrm>
            <a:off x="419102" y="4858555"/>
            <a:ext cx="117020" cy="123111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71245D3D-131A-47D1-B100-B33219007AD2}" type="slidenum">
              <a:rPr lang="en-US" sz="800" noProof="0" smtClean="0">
                <a:solidFill>
                  <a:schemeClr val="tx2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rPr>
              <a:pPr>
                <a:defRPr/>
              </a:pPr>
              <a:t>‹#›</a:t>
            </a:fld>
            <a:endParaRPr lang="en-US" noProof="0">
              <a:solidFill>
                <a:schemeClr val="tx2"/>
              </a:solidFill>
              <a:latin typeface="Nokia Pure Text Light" panose="020B0304040602060303" pitchFamily="34" charset="0"/>
              <a:ea typeface="Nokia Pure Text Light" panose="020B0304040602060303" pitchFamily="34" charset="0"/>
              <a:cs typeface="Nokia Pure Text Light" panose="020B0304040602060303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DC7E94-61B5-AAFB-B052-350EA96836E6}"/>
              </a:ext>
            </a:extLst>
          </p:cNvPr>
          <p:cNvSpPr txBox="1"/>
          <p:nvPr userDrawn="1"/>
        </p:nvSpPr>
        <p:spPr>
          <a:xfrm>
            <a:off x="680028" y="4858555"/>
            <a:ext cx="631583" cy="123111"/>
          </a:xfrm>
          <a:prstGeom prst="rect">
            <a:avLst/>
          </a:prstGeom>
          <a:noFill/>
        </p:spPr>
        <p:txBody>
          <a:bodyPr wrap="none" lIns="0" tIns="0" rIns="0" bIns="0" anchor="b" anchorCtr="0">
            <a:spAutoFit/>
          </a:bodyPr>
          <a:lstStyle/>
          <a:p>
            <a:r>
              <a:rPr lang="en-US" sz="800" noProof="0" dirty="0">
                <a:solidFill>
                  <a:schemeClr val="tx2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rPr>
              <a:t>© 2023 Nokia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2251C80-3A1F-DA82-F7AB-1D2CFB6996AC}"/>
              </a:ext>
            </a:extLst>
          </p:cNvPr>
          <p:cNvCxnSpPr>
            <a:cxnSpLocks/>
          </p:cNvCxnSpPr>
          <p:nvPr userDrawn="1"/>
        </p:nvCxnSpPr>
        <p:spPr>
          <a:xfrm>
            <a:off x="1400627" y="4830552"/>
            <a:ext cx="0" cy="14400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9EF4F269-E609-E9B1-F7F7-B33356D7F95C}"/>
              </a:ext>
            </a:extLst>
          </p:cNvPr>
          <p:cNvSpPr txBox="1"/>
          <p:nvPr userDrawn="1"/>
        </p:nvSpPr>
        <p:spPr>
          <a:xfrm>
            <a:off x="1498493" y="4858555"/>
            <a:ext cx="1016304" cy="123111"/>
          </a:xfrm>
          <a:prstGeom prst="rect">
            <a:avLst/>
          </a:prstGeom>
          <a:noFill/>
        </p:spPr>
        <p:txBody>
          <a:bodyPr wrap="none" lIns="0" tIns="0" rIns="0" bIns="0" anchor="b" anchorCtr="0">
            <a:spAutoFit/>
          </a:bodyPr>
          <a:lstStyle/>
          <a:p>
            <a:r>
              <a:rPr lang="en-US" sz="800" noProof="0" dirty="0">
                <a:solidFill>
                  <a:schemeClr val="tx2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rPr>
              <a:t>Customer confidential</a:t>
            </a:r>
          </a:p>
        </p:txBody>
      </p:sp>
    </p:spTree>
    <p:extLst>
      <p:ext uri="{BB962C8B-B14F-4D97-AF65-F5344CB8AC3E}">
        <p14:creationId xmlns:p14="http://schemas.microsoft.com/office/powerpoint/2010/main" val="20301268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6.1 - Cover K Oran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Background pattern&#10;&#10;Description automatically generated">
            <a:extLst>
              <a:ext uri="{FF2B5EF4-FFF2-40B4-BE49-F238E27FC236}">
                <a16:creationId xmlns:a16="http://schemas.microsoft.com/office/drawing/2014/main" id="{38FCEB48-BE41-308F-33AB-94163C02BF5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193793F7-1073-3781-E44D-DD541B7866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18818"/>
          <a:stretch/>
        </p:blipFill>
        <p:spPr>
          <a:xfrm>
            <a:off x="4967656" y="0"/>
            <a:ext cx="4176344" cy="5144400"/>
          </a:xfrm>
          <a:prstGeom prst="rect">
            <a:avLst/>
          </a:prstGeom>
        </p:spPr>
      </p:pic>
      <p:sp>
        <p:nvSpPr>
          <p:cNvPr id="17" name="Title 4">
            <a:extLst>
              <a:ext uri="{FF2B5EF4-FFF2-40B4-BE49-F238E27FC236}">
                <a16:creationId xmlns:a16="http://schemas.microsoft.com/office/drawing/2014/main" id="{4A761E77-5CBD-451F-FA38-EA3EF19CE9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7531" y="1634673"/>
            <a:ext cx="3909884" cy="124446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3600" kern="1200" baseline="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GB"/>
              <a:t>Presentation</a:t>
            </a:r>
            <a:br>
              <a:rPr lang="en-GB"/>
            </a:br>
            <a:r>
              <a:rPr lang="en-GB"/>
              <a:t>Title (2 lines)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1349CF4D-C3F5-69B9-4227-EC331C16F09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7531" y="3059710"/>
            <a:ext cx="3909884" cy="59095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  <a:latin typeface="+mn-lt"/>
                <a:ea typeface="Nokia Pure Text Light" panose="020B0403020202020204" pitchFamily="34" charset="0"/>
              </a:defRPr>
            </a:lvl1pPr>
            <a:lvl2pPr marL="2304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bg1"/>
                </a:solidFill>
                <a:latin typeface="+mn-lt"/>
                <a:ea typeface="Nokia Pure Text Light" panose="020B0403020202020204" pitchFamily="34" charset="0"/>
              </a:defRPr>
            </a:lvl2pPr>
            <a:lvl3pPr marL="4626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200">
                <a:solidFill>
                  <a:schemeClr val="bg1"/>
                </a:solidFill>
                <a:latin typeface="+mn-lt"/>
                <a:ea typeface="Nokia Pure Text Light" panose="020B0403020202020204" pitchFamily="34" charset="0"/>
              </a:defRPr>
            </a:lvl3pPr>
            <a:lvl4pPr marL="6930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000">
                <a:solidFill>
                  <a:schemeClr val="bg1"/>
                </a:solidFill>
                <a:latin typeface="+mn-lt"/>
                <a:ea typeface="Nokia Pure Text Light" panose="020B0403020202020204" pitchFamily="34" charset="0"/>
              </a:defRPr>
            </a:lvl4pPr>
            <a:lvl5pPr marL="9234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>
                <a:solidFill>
                  <a:schemeClr val="bg1"/>
                </a:solidFill>
                <a:latin typeface="+mn-lt"/>
                <a:ea typeface="Nokia Pure Text Light" panose="020B0403020202020204" pitchFamily="34" charset="0"/>
              </a:defRPr>
            </a:lvl5pPr>
            <a:lvl6pPr marL="1153800" indent="0">
              <a:spcBef>
                <a:spcPts val="0"/>
              </a:spcBef>
              <a:spcAft>
                <a:spcPts val="600"/>
              </a:spcAft>
              <a:buFont typeface="Nokia Pure Text" panose="020B0503020202020204" pitchFamily="34" charset="0"/>
              <a:buNone/>
              <a:defRPr sz="800" baseline="0">
                <a:solidFill>
                  <a:schemeClr val="tx2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defRPr>
            </a:lvl6pPr>
            <a:lvl7pPr marL="1384200" indent="0">
              <a:spcBef>
                <a:spcPts val="0"/>
              </a:spcBef>
              <a:spcAft>
                <a:spcPts val="600"/>
              </a:spcAft>
              <a:buNone/>
              <a:defRPr sz="700">
                <a:solidFill>
                  <a:schemeClr val="tx2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defRPr>
            </a:lvl7pPr>
            <a:lvl8pPr marL="1614600" indent="0">
              <a:spcBef>
                <a:spcPts val="0"/>
              </a:spcBef>
              <a:spcAft>
                <a:spcPts val="600"/>
              </a:spcAft>
              <a:buNone/>
              <a:defRPr sz="600">
                <a:solidFill>
                  <a:schemeClr val="tx2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defRPr>
            </a:lvl8pPr>
          </a:lstStyle>
          <a:p>
            <a:pPr lvl="0"/>
            <a:r>
              <a:rPr lang="en-US"/>
              <a:t>Subtitle/Author</a:t>
            </a:r>
          </a:p>
        </p:txBody>
      </p:sp>
      <p:grpSp>
        <p:nvGrpSpPr>
          <p:cNvPr id="6" name="Graphic 3">
            <a:extLst>
              <a:ext uri="{FF2B5EF4-FFF2-40B4-BE49-F238E27FC236}">
                <a16:creationId xmlns:a16="http://schemas.microsoft.com/office/drawing/2014/main" id="{5A3F8AE7-69F1-0171-3222-4CFFCDB4F568}"/>
              </a:ext>
            </a:extLst>
          </p:cNvPr>
          <p:cNvGrpSpPr/>
          <p:nvPr userDrawn="1"/>
        </p:nvGrpSpPr>
        <p:grpSpPr>
          <a:xfrm>
            <a:off x="7055828" y="2418218"/>
            <a:ext cx="1363492" cy="307063"/>
            <a:chOff x="469958" y="1647414"/>
            <a:chExt cx="8205029" cy="1847802"/>
          </a:xfrm>
          <a:solidFill>
            <a:schemeClr val="bg1"/>
          </a:solidFill>
        </p:grpSpPr>
        <p:sp>
          <p:nvSpPr>
            <p:cNvPr id="7" name="Freeform 25">
              <a:extLst>
                <a:ext uri="{FF2B5EF4-FFF2-40B4-BE49-F238E27FC236}">
                  <a16:creationId xmlns:a16="http://schemas.microsoft.com/office/drawing/2014/main" id="{0DE2A214-8055-F089-C6C4-415D2FEE4242}"/>
                </a:ext>
              </a:extLst>
            </p:cNvPr>
            <p:cNvSpPr/>
            <p:nvPr/>
          </p:nvSpPr>
          <p:spPr>
            <a:xfrm>
              <a:off x="6648498" y="1648478"/>
              <a:ext cx="2026489" cy="1793370"/>
            </a:xfrm>
            <a:custGeom>
              <a:avLst/>
              <a:gdLst>
                <a:gd name="connsiteX0" fmla="*/ 1019683 w 2026489"/>
                <a:gd name="connsiteY0" fmla="*/ 11431 h 1793370"/>
                <a:gd name="connsiteX1" fmla="*/ 1013215 w 2026489"/>
                <a:gd name="connsiteY1" fmla="*/ 0 h 1793370"/>
                <a:gd name="connsiteX2" fmla="*/ 864805 w 2026489"/>
                <a:gd name="connsiteY2" fmla="*/ 264656 h 1793370"/>
                <a:gd name="connsiteX3" fmla="*/ 1366453 w 2026489"/>
                <a:gd name="connsiteY3" fmla="*/ 1150009 h 1793370"/>
                <a:gd name="connsiteX4" fmla="*/ 362940 w 2026489"/>
                <a:gd name="connsiteY4" fmla="*/ 1150009 h 1793370"/>
                <a:gd name="connsiteX5" fmla="*/ 0 w 2026489"/>
                <a:gd name="connsiteY5" fmla="*/ 1793331 h 1793370"/>
                <a:gd name="connsiteX6" fmla="*/ 299127 w 2026489"/>
                <a:gd name="connsiteY6" fmla="*/ 1793370 h 1793370"/>
                <a:gd name="connsiteX7" fmla="*/ 517917 w 2026489"/>
                <a:gd name="connsiteY7" fmla="*/ 1406250 h 1793370"/>
                <a:gd name="connsiteX8" fmla="*/ 1508375 w 2026489"/>
                <a:gd name="connsiteY8" fmla="*/ 1406250 h 1793370"/>
                <a:gd name="connsiteX9" fmla="*/ 1727480 w 2026489"/>
                <a:gd name="connsiteY9" fmla="*/ 1793370 h 1793370"/>
                <a:gd name="connsiteX10" fmla="*/ 2026490 w 2026489"/>
                <a:gd name="connsiteY10" fmla="*/ 1793331 h 1793370"/>
                <a:gd name="connsiteX11" fmla="*/ 1019683 w 2026489"/>
                <a:gd name="connsiteY11" fmla="*/ 11431 h 1793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26489" h="1793370">
                  <a:moveTo>
                    <a:pt x="1019683" y="11431"/>
                  </a:moveTo>
                  <a:lnTo>
                    <a:pt x="1013215" y="0"/>
                  </a:lnTo>
                  <a:lnTo>
                    <a:pt x="864805" y="264656"/>
                  </a:lnTo>
                  <a:lnTo>
                    <a:pt x="1366453" y="1150009"/>
                  </a:lnTo>
                  <a:lnTo>
                    <a:pt x="362940" y="1150009"/>
                  </a:lnTo>
                  <a:lnTo>
                    <a:pt x="0" y="1793331"/>
                  </a:lnTo>
                  <a:lnTo>
                    <a:pt x="299127" y="1793370"/>
                  </a:lnTo>
                  <a:lnTo>
                    <a:pt x="517917" y="1406250"/>
                  </a:lnTo>
                  <a:lnTo>
                    <a:pt x="1508375" y="1406250"/>
                  </a:lnTo>
                  <a:lnTo>
                    <a:pt x="1727480" y="1793370"/>
                  </a:lnTo>
                  <a:lnTo>
                    <a:pt x="2026490" y="1793331"/>
                  </a:lnTo>
                  <a:lnTo>
                    <a:pt x="1019683" y="11431"/>
                  </a:lnTo>
                  <a:close/>
                </a:path>
              </a:pathLst>
            </a:custGeom>
            <a:grpFill/>
            <a:ln w="19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8" name="Freeform 31">
              <a:extLst>
                <a:ext uri="{FF2B5EF4-FFF2-40B4-BE49-F238E27FC236}">
                  <a16:creationId xmlns:a16="http://schemas.microsoft.com/office/drawing/2014/main" id="{E7E7B380-ABE2-70DF-A29A-E3B4A181FA12}"/>
                </a:ext>
              </a:extLst>
            </p:cNvPr>
            <p:cNvSpPr/>
            <p:nvPr/>
          </p:nvSpPr>
          <p:spPr>
            <a:xfrm>
              <a:off x="6141802" y="1706399"/>
              <a:ext cx="271953" cy="1735409"/>
            </a:xfrm>
            <a:custGeom>
              <a:avLst/>
              <a:gdLst>
                <a:gd name="connsiteX0" fmla="*/ 39 w 271953"/>
                <a:gd name="connsiteY0" fmla="*/ 0 h 1735409"/>
                <a:gd name="connsiteX1" fmla="*/ 0 w 271953"/>
                <a:gd name="connsiteY1" fmla="*/ 1735409 h 1735409"/>
                <a:gd name="connsiteX2" fmla="*/ 271934 w 271953"/>
                <a:gd name="connsiteY2" fmla="*/ 1735409 h 1735409"/>
                <a:gd name="connsiteX3" fmla="*/ 271953 w 271953"/>
                <a:gd name="connsiteY3" fmla="*/ 218776 h 1735409"/>
                <a:gd name="connsiteX4" fmla="*/ 271953 w 271953"/>
                <a:gd name="connsiteY4" fmla="*/ 0 h 1735409"/>
                <a:gd name="connsiteX5" fmla="*/ 39 w 271953"/>
                <a:gd name="connsiteY5" fmla="*/ 0 h 1735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1953" h="1735409">
                  <a:moveTo>
                    <a:pt x="39" y="0"/>
                  </a:moveTo>
                  <a:lnTo>
                    <a:pt x="0" y="1735409"/>
                  </a:lnTo>
                  <a:lnTo>
                    <a:pt x="271934" y="1735409"/>
                  </a:lnTo>
                  <a:lnTo>
                    <a:pt x="271953" y="218776"/>
                  </a:lnTo>
                  <a:lnTo>
                    <a:pt x="271953" y="0"/>
                  </a:lnTo>
                  <a:lnTo>
                    <a:pt x="39" y="0"/>
                  </a:lnTo>
                  <a:close/>
                </a:path>
              </a:pathLst>
            </a:custGeom>
            <a:grpFill/>
            <a:ln w="19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" name="Freeform 32">
              <a:extLst>
                <a:ext uri="{FF2B5EF4-FFF2-40B4-BE49-F238E27FC236}">
                  <a16:creationId xmlns:a16="http://schemas.microsoft.com/office/drawing/2014/main" id="{ED784E94-97A9-B627-1E07-7CAEF44EE8AF}"/>
                </a:ext>
              </a:extLst>
            </p:cNvPr>
            <p:cNvSpPr/>
            <p:nvPr/>
          </p:nvSpPr>
          <p:spPr>
            <a:xfrm>
              <a:off x="4382809" y="1706399"/>
              <a:ext cx="1429220" cy="1735409"/>
            </a:xfrm>
            <a:custGeom>
              <a:avLst/>
              <a:gdLst>
                <a:gd name="connsiteX0" fmla="*/ 403030 w 1429220"/>
                <a:gd name="connsiteY0" fmla="*/ 867715 h 1735409"/>
                <a:gd name="connsiteX1" fmla="*/ 1429102 w 1429220"/>
                <a:gd name="connsiteY1" fmla="*/ 0 h 1735409"/>
                <a:gd name="connsiteX2" fmla="*/ 1026072 w 1429220"/>
                <a:gd name="connsiteY2" fmla="*/ 0 h 1735409"/>
                <a:gd name="connsiteX3" fmla="*/ 6665 w 1429220"/>
                <a:gd name="connsiteY3" fmla="*/ 862058 h 1735409"/>
                <a:gd name="connsiteX4" fmla="*/ 0 w 1429220"/>
                <a:gd name="connsiteY4" fmla="*/ 867715 h 1735409"/>
                <a:gd name="connsiteX5" fmla="*/ 1024022 w 1429220"/>
                <a:gd name="connsiteY5" fmla="*/ 1733655 h 1735409"/>
                <a:gd name="connsiteX6" fmla="*/ 1026072 w 1429220"/>
                <a:gd name="connsiteY6" fmla="*/ 1735409 h 1735409"/>
                <a:gd name="connsiteX7" fmla="*/ 1429221 w 1429220"/>
                <a:gd name="connsiteY7" fmla="*/ 1735409 h 1735409"/>
                <a:gd name="connsiteX8" fmla="*/ 403030 w 1429220"/>
                <a:gd name="connsiteY8" fmla="*/ 867715 h 1735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29220" h="1735409">
                  <a:moveTo>
                    <a:pt x="403030" y="867715"/>
                  </a:moveTo>
                  <a:lnTo>
                    <a:pt x="1429102" y="0"/>
                  </a:lnTo>
                  <a:lnTo>
                    <a:pt x="1026072" y="0"/>
                  </a:lnTo>
                  <a:lnTo>
                    <a:pt x="6665" y="862058"/>
                  </a:lnTo>
                  <a:lnTo>
                    <a:pt x="0" y="867715"/>
                  </a:lnTo>
                  <a:lnTo>
                    <a:pt x="1024022" y="1733655"/>
                  </a:lnTo>
                  <a:lnTo>
                    <a:pt x="1026072" y="1735409"/>
                  </a:lnTo>
                  <a:lnTo>
                    <a:pt x="1429221" y="1735409"/>
                  </a:lnTo>
                  <a:lnTo>
                    <a:pt x="403030" y="867715"/>
                  </a:lnTo>
                  <a:close/>
                </a:path>
              </a:pathLst>
            </a:custGeom>
            <a:grpFill/>
            <a:ln w="19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" name="Freeform 33">
              <a:extLst>
                <a:ext uri="{FF2B5EF4-FFF2-40B4-BE49-F238E27FC236}">
                  <a16:creationId xmlns:a16="http://schemas.microsoft.com/office/drawing/2014/main" id="{31E44308-7765-3146-1869-04D3DA412357}"/>
                </a:ext>
              </a:extLst>
            </p:cNvPr>
            <p:cNvSpPr/>
            <p:nvPr/>
          </p:nvSpPr>
          <p:spPr>
            <a:xfrm>
              <a:off x="2295838" y="1674374"/>
              <a:ext cx="1881493" cy="1794690"/>
            </a:xfrm>
            <a:custGeom>
              <a:avLst/>
              <a:gdLst>
                <a:gd name="connsiteX0" fmla="*/ 1814643 w 1881493"/>
                <a:gd name="connsiteY0" fmla="*/ 547443 h 1794690"/>
                <a:gd name="connsiteX1" fmla="*/ 1612674 w 1881493"/>
                <a:gd name="connsiteY1" fmla="*/ 257739 h 1794690"/>
                <a:gd name="connsiteX2" fmla="*/ 1309110 w 1881493"/>
                <a:gd name="connsiteY2" fmla="*/ 64720 h 1794690"/>
                <a:gd name="connsiteX3" fmla="*/ 937848 w 1881493"/>
                <a:gd name="connsiteY3" fmla="*/ 0 h 1794690"/>
                <a:gd name="connsiteX4" fmla="*/ 935876 w 1881493"/>
                <a:gd name="connsiteY4" fmla="*/ 0 h 1794690"/>
                <a:gd name="connsiteX5" fmla="*/ 567434 w 1881493"/>
                <a:gd name="connsiteY5" fmla="*/ 63577 h 1794690"/>
                <a:gd name="connsiteX6" fmla="*/ 266532 w 1881493"/>
                <a:gd name="connsiteY6" fmla="*/ 255669 h 1794690"/>
                <a:gd name="connsiteX7" fmla="*/ 66910 w 1881493"/>
                <a:gd name="connsiteY7" fmla="*/ 546044 h 1794690"/>
                <a:gd name="connsiteX8" fmla="*/ 1 w 1881493"/>
                <a:gd name="connsiteY8" fmla="*/ 903997 h 1794690"/>
                <a:gd name="connsiteX9" fmla="*/ 65352 w 1881493"/>
                <a:gd name="connsiteY9" fmla="*/ 1253928 h 1794690"/>
                <a:gd name="connsiteX10" fmla="*/ 262687 w 1881493"/>
                <a:gd name="connsiteY10" fmla="*/ 1540085 h 1794690"/>
                <a:gd name="connsiteX11" fmla="*/ 559113 w 1881493"/>
                <a:gd name="connsiteY11" fmla="*/ 1730758 h 1794690"/>
                <a:gd name="connsiteX12" fmla="*/ 921382 w 1881493"/>
                <a:gd name="connsiteY12" fmla="*/ 1794691 h 1794690"/>
                <a:gd name="connsiteX13" fmla="*/ 923354 w 1881493"/>
                <a:gd name="connsiteY13" fmla="*/ 1794691 h 1794690"/>
                <a:gd name="connsiteX14" fmla="*/ 1299861 w 1881493"/>
                <a:gd name="connsiteY14" fmla="*/ 1731941 h 1794690"/>
                <a:gd name="connsiteX15" fmla="*/ 1608040 w 1881493"/>
                <a:gd name="connsiteY15" fmla="*/ 1542253 h 1794690"/>
                <a:gd name="connsiteX16" fmla="*/ 1812848 w 1881493"/>
                <a:gd name="connsiteY16" fmla="*/ 1255446 h 1794690"/>
                <a:gd name="connsiteX17" fmla="*/ 1881493 w 1881493"/>
                <a:gd name="connsiteY17" fmla="*/ 901927 h 1794690"/>
                <a:gd name="connsiteX18" fmla="*/ 1814643 w 1881493"/>
                <a:gd name="connsiteY18" fmla="*/ 547443 h 1794690"/>
                <a:gd name="connsiteX19" fmla="*/ 1417982 w 1881493"/>
                <a:gd name="connsiteY19" fmla="*/ 1364193 h 1794690"/>
                <a:gd name="connsiteX20" fmla="*/ 1201815 w 1881493"/>
                <a:gd name="connsiteY20" fmla="*/ 1504808 h 1794690"/>
                <a:gd name="connsiteX21" fmla="*/ 939288 w 1881493"/>
                <a:gd name="connsiteY21" fmla="*/ 1551398 h 1794690"/>
                <a:gd name="connsiteX22" fmla="*/ 937947 w 1881493"/>
                <a:gd name="connsiteY22" fmla="*/ 1551398 h 1794690"/>
                <a:gd name="connsiteX23" fmla="*/ 675675 w 1881493"/>
                <a:gd name="connsiteY23" fmla="*/ 1504907 h 1794690"/>
                <a:gd name="connsiteX24" fmla="*/ 461638 w 1881493"/>
                <a:gd name="connsiteY24" fmla="*/ 1366420 h 1794690"/>
                <a:gd name="connsiteX25" fmla="*/ 319322 w 1881493"/>
                <a:gd name="connsiteY25" fmla="*/ 1158779 h 1794690"/>
                <a:gd name="connsiteX26" fmla="*/ 272172 w 1881493"/>
                <a:gd name="connsiteY26" fmla="*/ 904411 h 1794690"/>
                <a:gd name="connsiteX27" fmla="*/ 319972 w 1881493"/>
                <a:gd name="connsiteY27" fmla="*/ 643598 h 1794690"/>
                <a:gd name="connsiteX28" fmla="*/ 462467 w 1881493"/>
                <a:gd name="connsiteY28" fmla="*/ 434281 h 1794690"/>
                <a:gd name="connsiteX29" fmla="*/ 678574 w 1881493"/>
                <a:gd name="connsiteY29" fmla="*/ 296484 h 1794690"/>
                <a:gd name="connsiteX30" fmla="*/ 946071 w 1881493"/>
                <a:gd name="connsiteY30" fmla="*/ 250782 h 1794690"/>
                <a:gd name="connsiteX31" fmla="*/ 947491 w 1881493"/>
                <a:gd name="connsiteY31" fmla="*/ 250782 h 1794690"/>
                <a:gd name="connsiteX32" fmla="*/ 1205621 w 1881493"/>
                <a:gd name="connsiteY32" fmla="*/ 297706 h 1794690"/>
                <a:gd name="connsiteX33" fmla="*/ 1419520 w 1881493"/>
                <a:gd name="connsiteY33" fmla="*/ 437631 h 1794690"/>
                <a:gd name="connsiteX34" fmla="*/ 1563217 w 1881493"/>
                <a:gd name="connsiteY34" fmla="*/ 645470 h 1794690"/>
                <a:gd name="connsiteX35" fmla="*/ 1610860 w 1881493"/>
                <a:gd name="connsiteY35" fmla="*/ 896547 h 1794690"/>
                <a:gd name="connsiteX36" fmla="*/ 1599324 w 1881493"/>
                <a:gd name="connsiteY36" fmla="*/ 1027229 h 1794690"/>
                <a:gd name="connsiteX37" fmla="*/ 1417982 w 1881493"/>
                <a:gd name="connsiteY37" fmla="*/ 1364193 h 1794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881493" h="1794690">
                  <a:moveTo>
                    <a:pt x="1814643" y="547443"/>
                  </a:moveTo>
                  <a:cubicBezTo>
                    <a:pt x="1769998" y="440528"/>
                    <a:pt x="1702043" y="343054"/>
                    <a:pt x="1612674" y="257739"/>
                  </a:cubicBezTo>
                  <a:cubicBezTo>
                    <a:pt x="1523305" y="172423"/>
                    <a:pt x="1421137" y="107486"/>
                    <a:pt x="1309110" y="64720"/>
                  </a:cubicBezTo>
                  <a:cubicBezTo>
                    <a:pt x="1197083" y="21954"/>
                    <a:pt x="1072277" y="197"/>
                    <a:pt x="937848" y="0"/>
                  </a:cubicBezTo>
                  <a:lnTo>
                    <a:pt x="935876" y="0"/>
                  </a:lnTo>
                  <a:cubicBezTo>
                    <a:pt x="802216" y="0"/>
                    <a:pt x="678258" y="21383"/>
                    <a:pt x="567434" y="63577"/>
                  </a:cubicBezTo>
                  <a:cubicBezTo>
                    <a:pt x="455979" y="106008"/>
                    <a:pt x="354738" y="170630"/>
                    <a:pt x="266532" y="255669"/>
                  </a:cubicBezTo>
                  <a:cubicBezTo>
                    <a:pt x="178326" y="340708"/>
                    <a:pt x="111121" y="438420"/>
                    <a:pt x="66910" y="546044"/>
                  </a:cubicBezTo>
                  <a:cubicBezTo>
                    <a:pt x="22699" y="653668"/>
                    <a:pt x="198" y="774024"/>
                    <a:pt x="1" y="903997"/>
                  </a:cubicBezTo>
                  <a:cubicBezTo>
                    <a:pt x="-196" y="1030659"/>
                    <a:pt x="21693" y="1148373"/>
                    <a:pt x="65352" y="1253928"/>
                  </a:cubicBezTo>
                  <a:cubicBezTo>
                    <a:pt x="109012" y="1359483"/>
                    <a:pt x="175349" y="1455795"/>
                    <a:pt x="262687" y="1540085"/>
                  </a:cubicBezTo>
                  <a:cubicBezTo>
                    <a:pt x="350025" y="1624376"/>
                    <a:pt x="449747" y="1688505"/>
                    <a:pt x="559113" y="1730758"/>
                  </a:cubicBezTo>
                  <a:cubicBezTo>
                    <a:pt x="668478" y="1773012"/>
                    <a:pt x="790266" y="1794493"/>
                    <a:pt x="921382" y="1794691"/>
                  </a:cubicBezTo>
                  <a:lnTo>
                    <a:pt x="923354" y="1794691"/>
                  </a:lnTo>
                  <a:cubicBezTo>
                    <a:pt x="1059834" y="1794691"/>
                    <a:pt x="1186513" y="1773583"/>
                    <a:pt x="1299861" y="1731941"/>
                  </a:cubicBezTo>
                  <a:cubicBezTo>
                    <a:pt x="1414196" y="1689845"/>
                    <a:pt x="1518986" y="1625359"/>
                    <a:pt x="1608040" y="1542253"/>
                  </a:cubicBezTo>
                  <a:cubicBezTo>
                    <a:pt x="1698553" y="1458219"/>
                    <a:pt x="1767473" y="1361730"/>
                    <a:pt x="1812848" y="1255446"/>
                  </a:cubicBezTo>
                  <a:cubicBezTo>
                    <a:pt x="1858223" y="1149162"/>
                    <a:pt x="1881295" y="1030264"/>
                    <a:pt x="1881493" y="901927"/>
                  </a:cubicBezTo>
                  <a:cubicBezTo>
                    <a:pt x="1881689" y="773590"/>
                    <a:pt x="1859268" y="654358"/>
                    <a:pt x="1814643" y="547443"/>
                  </a:cubicBezTo>
                  <a:close/>
                  <a:moveTo>
                    <a:pt x="1417982" y="1364193"/>
                  </a:moveTo>
                  <a:cubicBezTo>
                    <a:pt x="1354130" y="1426450"/>
                    <a:pt x="1281404" y="1473749"/>
                    <a:pt x="1201815" y="1504808"/>
                  </a:cubicBezTo>
                  <a:cubicBezTo>
                    <a:pt x="1122562" y="1535730"/>
                    <a:pt x="1034198" y="1551398"/>
                    <a:pt x="939288" y="1551398"/>
                  </a:cubicBezTo>
                  <a:lnTo>
                    <a:pt x="937947" y="1551398"/>
                  </a:lnTo>
                  <a:cubicBezTo>
                    <a:pt x="842898" y="1551240"/>
                    <a:pt x="754554" y="1535631"/>
                    <a:pt x="675675" y="1504907"/>
                  </a:cubicBezTo>
                  <a:cubicBezTo>
                    <a:pt x="596797" y="1474183"/>
                    <a:pt x="524702" y="1427653"/>
                    <a:pt x="461638" y="1366420"/>
                  </a:cubicBezTo>
                  <a:cubicBezTo>
                    <a:pt x="398575" y="1305188"/>
                    <a:pt x="350735" y="1235364"/>
                    <a:pt x="319322" y="1158779"/>
                  </a:cubicBezTo>
                  <a:cubicBezTo>
                    <a:pt x="287908" y="1082195"/>
                    <a:pt x="271995" y="996584"/>
                    <a:pt x="272172" y="904411"/>
                  </a:cubicBezTo>
                  <a:cubicBezTo>
                    <a:pt x="272310" y="809320"/>
                    <a:pt x="288401" y="721581"/>
                    <a:pt x="319972" y="643598"/>
                  </a:cubicBezTo>
                  <a:cubicBezTo>
                    <a:pt x="351544" y="565614"/>
                    <a:pt x="399462" y="495257"/>
                    <a:pt x="462467" y="434281"/>
                  </a:cubicBezTo>
                  <a:cubicBezTo>
                    <a:pt x="524288" y="374026"/>
                    <a:pt x="597842" y="327122"/>
                    <a:pt x="678574" y="296484"/>
                  </a:cubicBezTo>
                  <a:cubicBezTo>
                    <a:pt x="758656" y="266154"/>
                    <a:pt x="848656" y="250782"/>
                    <a:pt x="946071" y="250782"/>
                  </a:cubicBezTo>
                  <a:lnTo>
                    <a:pt x="947491" y="250782"/>
                  </a:lnTo>
                  <a:cubicBezTo>
                    <a:pt x="1040469" y="250920"/>
                    <a:pt x="1127314" y="266706"/>
                    <a:pt x="1205621" y="297706"/>
                  </a:cubicBezTo>
                  <a:cubicBezTo>
                    <a:pt x="1283928" y="328706"/>
                    <a:pt x="1355846" y="375749"/>
                    <a:pt x="1419520" y="437631"/>
                  </a:cubicBezTo>
                  <a:cubicBezTo>
                    <a:pt x="1483195" y="499514"/>
                    <a:pt x="1531488" y="569417"/>
                    <a:pt x="1563217" y="645470"/>
                  </a:cubicBezTo>
                  <a:cubicBezTo>
                    <a:pt x="1594946" y="721522"/>
                    <a:pt x="1610998" y="806069"/>
                    <a:pt x="1610860" y="896547"/>
                  </a:cubicBezTo>
                  <a:cubicBezTo>
                    <a:pt x="1610919" y="940365"/>
                    <a:pt x="1607054" y="984099"/>
                    <a:pt x="1599324" y="1027229"/>
                  </a:cubicBezTo>
                  <a:cubicBezTo>
                    <a:pt x="1575621" y="1156532"/>
                    <a:pt x="1514628" y="1269911"/>
                    <a:pt x="1417982" y="1364193"/>
                  </a:cubicBezTo>
                  <a:close/>
                </a:path>
              </a:pathLst>
            </a:custGeom>
            <a:grpFill/>
            <a:ln w="19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2" name="Freeform 34">
              <a:extLst>
                <a:ext uri="{FF2B5EF4-FFF2-40B4-BE49-F238E27FC236}">
                  <a16:creationId xmlns:a16="http://schemas.microsoft.com/office/drawing/2014/main" id="{5E9E56FD-C856-3054-AB6B-A80BA7D6C550}"/>
                </a:ext>
              </a:extLst>
            </p:cNvPr>
            <p:cNvSpPr/>
            <p:nvPr/>
          </p:nvSpPr>
          <p:spPr>
            <a:xfrm>
              <a:off x="469958" y="1647414"/>
              <a:ext cx="1719691" cy="1847802"/>
            </a:xfrm>
            <a:custGeom>
              <a:avLst/>
              <a:gdLst>
                <a:gd name="connsiteX0" fmla="*/ 0 w 1719691"/>
                <a:gd name="connsiteY0" fmla="*/ 0 h 1847802"/>
                <a:gd name="connsiteX1" fmla="*/ 0 w 1719691"/>
                <a:gd name="connsiteY1" fmla="*/ 1794395 h 1847802"/>
                <a:gd name="connsiteX2" fmla="*/ 277515 w 1719691"/>
                <a:gd name="connsiteY2" fmla="*/ 1794395 h 1847802"/>
                <a:gd name="connsiteX3" fmla="*/ 277534 w 1719691"/>
                <a:gd name="connsiteY3" fmla="*/ 607611 h 1847802"/>
                <a:gd name="connsiteX4" fmla="*/ 1707485 w 1719691"/>
                <a:gd name="connsiteY4" fmla="*/ 1837299 h 1847802"/>
                <a:gd name="connsiteX5" fmla="*/ 1719691 w 1719691"/>
                <a:gd name="connsiteY5" fmla="*/ 1847803 h 1847802"/>
                <a:gd name="connsiteX6" fmla="*/ 1719691 w 1719691"/>
                <a:gd name="connsiteY6" fmla="*/ 1476350 h 1847802"/>
                <a:gd name="connsiteX7" fmla="*/ 0 w 1719691"/>
                <a:gd name="connsiteY7" fmla="*/ 0 h 1847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19691" h="1847802">
                  <a:moveTo>
                    <a:pt x="0" y="0"/>
                  </a:moveTo>
                  <a:lnTo>
                    <a:pt x="0" y="1794395"/>
                  </a:lnTo>
                  <a:lnTo>
                    <a:pt x="277515" y="1794395"/>
                  </a:lnTo>
                  <a:lnTo>
                    <a:pt x="277534" y="607611"/>
                  </a:lnTo>
                  <a:lnTo>
                    <a:pt x="1707485" y="1837299"/>
                  </a:lnTo>
                  <a:lnTo>
                    <a:pt x="1719691" y="1847803"/>
                  </a:lnTo>
                  <a:lnTo>
                    <a:pt x="1719691" y="147635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9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</p:grp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EF6E0ABC-157A-37A2-883C-FED385CB5C31}"/>
              </a:ext>
            </a:extLst>
          </p:cNvPr>
          <p:cNvSpPr txBox="1">
            <a:spLocks/>
          </p:cNvSpPr>
          <p:nvPr userDrawn="1"/>
        </p:nvSpPr>
        <p:spPr>
          <a:xfrm>
            <a:off x="419102" y="4858555"/>
            <a:ext cx="117020" cy="123111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71245D3D-131A-47D1-B100-B33219007AD2}" type="slidenum">
              <a:rPr lang="en-US" sz="800" noProof="0" smtClean="0">
                <a:solidFill>
                  <a:schemeClr val="bg1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rPr>
              <a:pPr>
                <a:defRPr/>
              </a:pPr>
              <a:t>‹#›</a:t>
            </a:fld>
            <a:endParaRPr lang="en-US" noProof="0">
              <a:solidFill>
                <a:schemeClr val="bg1"/>
              </a:solidFill>
              <a:latin typeface="Nokia Pure Text Light" panose="020B0304040602060303" pitchFamily="34" charset="0"/>
              <a:ea typeface="Nokia Pure Text Light" panose="020B0304040602060303" pitchFamily="34" charset="0"/>
              <a:cs typeface="Nokia Pure Text Light" panose="020B0304040602060303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FBF2AB8-1887-339E-B72A-22359EDFCF47}"/>
              </a:ext>
            </a:extLst>
          </p:cNvPr>
          <p:cNvSpPr txBox="1"/>
          <p:nvPr userDrawn="1"/>
        </p:nvSpPr>
        <p:spPr>
          <a:xfrm>
            <a:off x="680028" y="4858555"/>
            <a:ext cx="631583" cy="123111"/>
          </a:xfrm>
          <a:prstGeom prst="rect">
            <a:avLst/>
          </a:prstGeom>
          <a:noFill/>
        </p:spPr>
        <p:txBody>
          <a:bodyPr wrap="none" lIns="0" tIns="0" rIns="0" bIns="0" anchor="b" anchorCtr="0">
            <a:spAutoFit/>
          </a:bodyPr>
          <a:lstStyle/>
          <a:p>
            <a:r>
              <a:rPr lang="en-US" sz="800" noProof="0" dirty="0">
                <a:solidFill>
                  <a:schemeClr val="bg1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rPr>
              <a:t>© 2023 Nokia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ECAFABE-8CE7-7162-A572-4B39B0E650F3}"/>
              </a:ext>
            </a:extLst>
          </p:cNvPr>
          <p:cNvCxnSpPr>
            <a:cxnSpLocks/>
          </p:cNvCxnSpPr>
          <p:nvPr userDrawn="1"/>
        </p:nvCxnSpPr>
        <p:spPr>
          <a:xfrm>
            <a:off x="1400627" y="4830552"/>
            <a:ext cx="0" cy="14400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E3865E9F-60DC-3356-DD4C-E97575E068FD}"/>
              </a:ext>
            </a:extLst>
          </p:cNvPr>
          <p:cNvSpPr txBox="1"/>
          <p:nvPr userDrawn="1"/>
        </p:nvSpPr>
        <p:spPr>
          <a:xfrm>
            <a:off x="1498493" y="4858555"/>
            <a:ext cx="1016304" cy="123111"/>
          </a:xfrm>
          <a:prstGeom prst="rect">
            <a:avLst/>
          </a:prstGeom>
          <a:noFill/>
        </p:spPr>
        <p:txBody>
          <a:bodyPr wrap="none" lIns="0" tIns="0" rIns="0" bIns="0" anchor="b" anchorCtr="0">
            <a:spAutoFit/>
          </a:bodyPr>
          <a:lstStyle/>
          <a:p>
            <a:r>
              <a:rPr lang="en-US" sz="800" noProof="0" dirty="0">
                <a:solidFill>
                  <a:schemeClr val="bg1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rPr>
              <a:t>Customer confidential</a:t>
            </a:r>
          </a:p>
        </p:txBody>
      </p:sp>
    </p:spTree>
    <p:extLst>
      <p:ext uri="{BB962C8B-B14F-4D97-AF65-F5344CB8AC3E}">
        <p14:creationId xmlns:p14="http://schemas.microsoft.com/office/powerpoint/2010/main" val="304149899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6.2 - Cover K BlueGreen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Background pattern&#10;&#10;Description automatically generated">
            <a:extLst>
              <a:ext uri="{FF2B5EF4-FFF2-40B4-BE49-F238E27FC236}">
                <a16:creationId xmlns:a16="http://schemas.microsoft.com/office/drawing/2014/main" id="{8FF1A58D-53A4-65F6-8F2B-645D65C5331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5166BBE5-C86E-3E87-A7C5-F29BE64D716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18818"/>
          <a:stretch/>
        </p:blipFill>
        <p:spPr>
          <a:xfrm>
            <a:off x="4967656" y="0"/>
            <a:ext cx="4176344" cy="5144400"/>
          </a:xfrm>
          <a:prstGeom prst="rect">
            <a:avLst/>
          </a:prstGeom>
        </p:spPr>
      </p:pic>
      <p:sp>
        <p:nvSpPr>
          <p:cNvPr id="23" name="Title 4">
            <a:extLst>
              <a:ext uri="{FF2B5EF4-FFF2-40B4-BE49-F238E27FC236}">
                <a16:creationId xmlns:a16="http://schemas.microsoft.com/office/drawing/2014/main" id="{5C4391E8-E519-220E-82C7-E7E85659A4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7531" y="1634673"/>
            <a:ext cx="3909884" cy="124446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3600" kern="1200" baseline="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GB"/>
              <a:t>Presentation</a:t>
            </a:r>
            <a:br>
              <a:rPr lang="en-GB"/>
            </a:br>
            <a:r>
              <a:rPr lang="en-GB"/>
              <a:t>Title (2 lines)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F3E219A7-8ADF-6CBF-872C-AEF07B645E6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7531" y="3059710"/>
            <a:ext cx="3909884" cy="59095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  <a:latin typeface="+mn-lt"/>
                <a:ea typeface="Nokia Pure Text Light" panose="020B0403020202020204" pitchFamily="34" charset="0"/>
              </a:defRPr>
            </a:lvl1pPr>
            <a:lvl2pPr marL="2304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bg1"/>
                </a:solidFill>
                <a:latin typeface="+mn-lt"/>
                <a:ea typeface="Nokia Pure Text Light" panose="020B0403020202020204" pitchFamily="34" charset="0"/>
              </a:defRPr>
            </a:lvl2pPr>
            <a:lvl3pPr marL="4626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200">
                <a:solidFill>
                  <a:schemeClr val="bg1"/>
                </a:solidFill>
                <a:latin typeface="+mn-lt"/>
                <a:ea typeface="Nokia Pure Text Light" panose="020B0403020202020204" pitchFamily="34" charset="0"/>
              </a:defRPr>
            </a:lvl3pPr>
            <a:lvl4pPr marL="6930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000">
                <a:solidFill>
                  <a:schemeClr val="bg1"/>
                </a:solidFill>
                <a:latin typeface="+mn-lt"/>
                <a:ea typeface="Nokia Pure Text Light" panose="020B0403020202020204" pitchFamily="34" charset="0"/>
              </a:defRPr>
            </a:lvl4pPr>
            <a:lvl5pPr marL="9234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>
                <a:solidFill>
                  <a:schemeClr val="bg1"/>
                </a:solidFill>
                <a:latin typeface="+mn-lt"/>
                <a:ea typeface="Nokia Pure Text Light" panose="020B0403020202020204" pitchFamily="34" charset="0"/>
              </a:defRPr>
            </a:lvl5pPr>
            <a:lvl6pPr marL="1153800" indent="0">
              <a:spcBef>
                <a:spcPts val="0"/>
              </a:spcBef>
              <a:spcAft>
                <a:spcPts val="600"/>
              </a:spcAft>
              <a:buFont typeface="Nokia Pure Text" panose="020B0503020202020204" pitchFamily="34" charset="0"/>
              <a:buNone/>
              <a:defRPr sz="800" baseline="0">
                <a:solidFill>
                  <a:schemeClr val="tx2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defRPr>
            </a:lvl6pPr>
            <a:lvl7pPr marL="1384200" indent="0">
              <a:spcBef>
                <a:spcPts val="0"/>
              </a:spcBef>
              <a:spcAft>
                <a:spcPts val="600"/>
              </a:spcAft>
              <a:buNone/>
              <a:defRPr sz="700">
                <a:solidFill>
                  <a:schemeClr val="tx2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defRPr>
            </a:lvl7pPr>
            <a:lvl8pPr marL="1614600" indent="0">
              <a:spcBef>
                <a:spcPts val="0"/>
              </a:spcBef>
              <a:spcAft>
                <a:spcPts val="600"/>
              </a:spcAft>
              <a:buNone/>
              <a:defRPr sz="600">
                <a:solidFill>
                  <a:schemeClr val="tx2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defRPr>
            </a:lvl8pPr>
          </a:lstStyle>
          <a:p>
            <a:pPr lvl="0"/>
            <a:r>
              <a:rPr lang="en-US"/>
              <a:t>Subtitle/Author</a:t>
            </a:r>
          </a:p>
        </p:txBody>
      </p:sp>
      <p:grpSp>
        <p:nvGrpSpPr>
          <p:cNvPr id="7" name="Graphic 3">
            <a:extLst>
              <a:ext uri="{FF2B5EF4-FFF2-40B4-BE49-F238E27FC236}">
                <a16:creationId xmlns:a16="http://schemas.microsoft.com/office/drawing/2014/main" id="{47BEB086-B161-40ED-B2E3-DDF397278FA8}"/>
              </a:ext>
            </a:extLst>
          </p:cNvPr>
          <p:cNvGrpSpPr/>
          <p:nvPr userDrawn="1"/>
        </p:nvGrpSpPr>
        <p:grpSpPr>
          <a:xfrm>
            <a:off x="7055828" y="2418218"/>
            <a:ext cx="1363492" cy="307063"/>
            <a:chOff x="469958" y="1647414"/>
            <a:chExt cx="8205029" cy="1847802"/>
          </a:xfrm>
          <a:solidFill>
            <a:schemeClr val="bg1"/>
          </a:solidFill>
        </p:grpSpPr>
        <p:sp>
          <p:nvSpPr>
            <p:cNvPr id="8" name="Freeform 25">
              <a:extLst>
                <a:ext uri="{FF2B5EF4-FFF2-40B4-BE49-F238E27FC236}">
                  <a16:creationId xmlns:a16="http://schemas.microsoft.com/office/drawing/2014/main" id="{635D1FEE-8FAA-6AFD-E821-344C363F2C2B}"/>
                </a:ext>
              </a:extLst>
            </p:cNvPr>
            <p:cNvSpPr/>
            <p:nvPr/>
          </p:nvSpPr>
          <p:spPr>
            <a:xfrm>
              <a:off x="6648498" y="1648478"/>
              <a:ext cx="2026489" cy="1793370"/>
            </a:xfrm>
            <a:custGeom>
              <a:avLst/>
              <a:gdLst>
                <a:gd name="connsiteX0" fmla="*/ 1019683 w 2026489"/>
                <a:gd name="connsiteY0" fmla="*/ 11431 h 1793370"/>
                <a:gd name="connsiteX1" fmla="*/ 1013215 w 2026489"/>
                <a:gd name="connsiteY1" fmla="*/ 0 h 1793370"/>
                <a:gd name="connsiteX2" fmla="*/ 864805 w 2026489"/>
                <a:gd name="connsiteY2" fmla="*/ 264656 h 1793370"/>
                <a:gd name="connsiteX3" fmla="*/ 1366453 w 2026489"/>
                <a:gd name="connsiteY3" fmla="*/ 1150009 h 1793370"/>
                <a:gd name="connsiteX4" fmla="*/ 362940 w 2026489"/>
                <a:gd name="connsiteY4" fmla="*/ 1150009 h 1793370"/>
                <a:gd name="connsiteX5" fmla="*/ 0 w 2026489"/>
                <a:gd name="connsiteY5" fmla="*/ 1793331 h 1793370"/>
                <a:gd name="connsiteX6" fmla="*/ 299127 w 2026489"/>
                <a:gd name="connsiteY6" fmla="*/ 1793370 h 1793370"/>
                <a:gd name="connsiteX7" fmla="*/ 517917 w 2026489"/>
                <a:gd name="connsiteY7" fmla="*/ 1406250 h 1793370"/>
                <a:gd name="connsiteX8" fmla="*/ 1508375 w 2026489"/>
                <a:gd name="connsiteY8" fmla="*/ 1406250 h 1793370"/>
                <a:gd name="connsiteX9" fmla="*/ 1727480 w 2026489"/>
                <a:gd name="connsiteY9" fmla="*/ 1793370 h 1793370"/>
                <a:gd name="connsiteX10" fmla="*/ 2026490 w 2026489"/>
                <a:gd name="connsiteY10" fmla="*/ 1793331 h 1793370"/>
                <a:gd name="connsiteX11" fmla="*/ 1019683 w 2026489"/>
                <a:gd name="connsiteY11" fmla="*/ 11431 h 1793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26489" h="1793370">
                  <a:moveTo>
                    <a:pt x="1019683" y="11431"/>
                  </a:moveTo>
                  <a:lnTo>
                    <a:pt x="1013215" y="0"/>
                  </a:lnTo>
                  <a:lnTo>
                    <a:pt x="864805" y="264656"/>
                  </a:lnTo>
                  <a:lnTo>
                    <a:pt x="1366453" y="1150009"/>
                  </a:lnTo>
                  <a:lnTo>
                    <a:pt x="362940" y="1150009"/>
                  </a:lnTo>
                  <a:lnTo>
                    <a:pt x="0" y="1793331"/>
                  </a:lnTo>
                  <a:lnTo>
                    <a:pt x="299127" y="1793370"/>
                  </a:lnTo>
                  <a:lnTo>
                    <a:pt x="517917" y="1406250"/>
                  </a:lnTo>
                  <a:lnTo>
                    <a:pt x="1508375" y="1406250"/>
                  </a:lnTo>
                  <a:lnTo>
                    <a:pt x="1727480" y="1793370"/>
                  </a:lnTo>
                  <a:lnTo>
                    <a:pt x="2026490" y="1793331"/>
                  </a:lnTo>
                  <a:lnTo>
                    <a:pt x="1019683" y="11431"/>
                  </a:lnTo>
                  <a:close/>
                </a:path>
              </a:pathLst>
            </a:custGeom>
            <a:grpFill/>
            <a:ln w="19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" name="Freeform 31">
              <a:extLst>
                <a:ext uri="{FF2B5EF4-FFF2-40B4-BE49-F238E27FC236}">
                  <a16:creationId xmlns:a16="http://schemas.microsoft.com/office/drawing/2014/main" id="{936726D0-2423-B7DC-41C5-A3E0D3C92756}"/>
                </a:ext>
              </a:extLst>
            </p:cNvPr>
            <p:cNvSpPr/>
            <p:nvPr/>
          </p:nvSpPr>
          <p:spPr>
            <a:xfrm>
              <a:off x="6141802" y="1706399"/>
              <a:ext cx="271953" cy="1735409"/>
            </a:xfrm>
            <a:custGeom>
              <a:avLst/>
              <a:gdLst>
                <a:gd name="connsiteX0" fmla="*/ 39 w 271953"/>
                <a:gd name="connsiteY0" fmla="*/ 0 h 1735409"/>
                <a:gd name="connsiteX1" fmla="*/ 0 w 271953"/>
                <a:gd name="connsiteY1" fmla="*/ 1735409 h 1735409"/>
                <a:gd name="connsiteX2" fmla="*/ 271934 w 271953"/>
                <a:gd name="connsiteY2" fmla="*/ 1735409 h 1735409"/>
                <a:gd name="connsiteX3" fmla="*/ 271953 w 271953"/>
                <a:gd name="connsiteY3" fmla="*/ 218776 h 1735409"/>
                <a:gd name="connsiteX4" fmla="*/ 271953 w 271953"/>
                <a:gd name="connsiteY4" fmla="*/ 0 h 1735409"/>
                <a:gd name="connsiteX5" fmla="*/ 39 w 271953"/>
                <a:gd name="connsiteY5" fmla="*/ 0 h 1735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1953" h="1735409">
                  <a:moveTo>
                    <a:pt x="39" y="0"/>
                  </a:moveTo>
                  <a:lnTo>
                    <a:pt x="0" y="1735409"/>
                  </a:lnTo>
                  <a:lnTo>
                    <a:pt x="271934" y="1735409"/>
                  </a:lnTo>
                  <a:lnTo>
                    <a:pt x="271953" y="218776"/>
                  </a:lnTo>
                  <a:lnTo>
                    <a:pt x="271953" y="0"/>
                  </a:lnTo>
                  <a:lnTo>
                    <a:pt x="39" y="0"/>
                  </a:lnTo>
                  <a:close/>
                </a:path>
              </a:pathLst>
            </a:custGeom>
            <a:grpFill/>
            <a:ln w="19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0" name="Freeform 32">
              <a:extLst>
                <a:ext uri="{FF2B5EF4-FFF2-40B4-BE49-F238E27FC236}">
                  <a16:creationId xmlns:a16="http://schemas.microsoft.com/office/drawing/2014/main" id="{17257835-1368-81AC-1BB9-5374BD6AEA77}"/>
                </a:ext>
              </a:extLst>
            </p:cNvPr>
            <p:cNvSpPr/>
            <p:nvPr/>
          </p:nvSpPr>
          <p:spPr>
            <a:xfrm>
              <a:off x="4382809" y="1706399"/>
              <a:ext cx="1429220" cy="1735409"/>
            </a:xfrm>
            <a:custGeom>
              <a:avLst/>
              <a:gdLst>
                <a:gd name="connsiteX0" fmla="*/ 403030 w 1429220"/>
                <a:gd name="connsiteY0" fmla="*/ 867715 h 1735409"/>
                <a:gd name="connsiteX1" fmla="*/ 1429102 w 1429220"/>
                <a:gd name="connsiteY1" fmla="*/ 0 h 1735409"/>
                <a:gd name="connsiteX2" fmla="*/ 1026072 w 1429220"/>
                <a:gd name="connsiteY2" fmla="*/ 0 h 1735409"/>
                <a:gd name="connsiteX3" fmla="*/ 6665 w 1429220"/>
                <a:gd name="connsiteY3" fmla="*/ 862058 h 1735409"/>
                <a:gd name="connsiteX4" fmla="*/ 0 w 1429220"/>
                <a:gd name="connsiteY4" fmla="*/ 867715 h 1735409"/>
                <a:gd name="connsiteX5" fmla="*/ 1024022 w 1429220"/>
                <a:gd name="connsiteY5" fmla="*/ 1733655 h 1735409"/>
                <a:gd name="connsiteX6" fmla="*/ 1026072 w 1429220"/>
                <a:gd name="connsiteY6" fmla="*/ 1735409 h 1735409"/>
                <a:gd name="connsiteX7" fmla="*/ 1429221 w 1429220"/>
                <a:gd name="connsiteY7" fmla="*/ 1735409 h 1735409"/>
                <a:gd name="connsiteX8" fmla="*/ 403030 w 1429220"/>
                <a:gd name="connsiteY8" fmla="*/ 867715 h 1735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29220" h="1735409">
                  <a:moveTo>
                    <a:pt x="403030" y="867715"/>
                  </a:moveTo>
                  <a:lnTo>
                    <a:pt x="1429102" y="0"/>
                  </a:lnTo>
                  <a:lnTo>
                    <a:pt x="1026072" y="0"/>
                  </a:lnTo>
                  <a:lnTo>
                    <a:pt x="6665" y="862058"/>
                  </a:lnTo>
                  <a:lnTo>
                    <a:pt x="0" y="867715"/>
                  </a:lnTo>
                  <a:lnTo>
                    <a:pt x="1024022" y="1733655"/>
                  </a:lnTo>
                  <a:lnTo>
                    <a:pt x="1026072" y="1735409"/>
                  </a:lnTo>
                  <a:lnTo>
                    <a:pt x="1429221" y="1735409"/>
                  </a:lnTo>
                  <a:lnTo>
                    <a:pt x="403030" y="867715"/>
                  </a:lnTo>
                  <a:close/>
                </a:path>
              </a:pathLst>
            </a:custGeom>
            <a:grpFill/>
            <a:ln w="19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" name="Freeform 33">
              <a:extLst>
                <a:ext uri="{FF2B5EF4-FFF2-40B4-BE49-F238E27FC236}">
                  <a16:creationId xmlns:a16="http://schemas.microsoft.com/office/drawing/2014/main" id="{28AB2999-1929-69AE-F4B8-38F9B81ECF7A}"/>
                </a:ext>
              </a:extLst>
            </p:cNvPr>
            <p:cNvSpPr/>
            <p:nvPr/>
          </p:nvSpPr>
          <p:spPr>
            <a:xfrm>
              <a:off x="2295838" y="1674374"/>
              <a:ext cx="1881493" cy="1794690"/>
            </a:xfrm>
            <a:custGeom>
              <a:avLst/>
              <a:gdLst>
                <a:gd name="connsiteX0" fmla="*/ 1814643 w 1881493"/>
                <a:gd name="connsiteY0" fmla="*/ 547443 h 1794690"/>
                <a:gd name="connsiteX1" fmla="*/ 1612674 w 1881493"/>
                <a:gd name="connsiteY1" fmla="*/ 257739 h 1794690"/>
                <a:gd name="connsiteX2" fmla="*/ 1309110 w 1881493"/>
                <a:gd name="connsiteY2" fmla="*/ 64720 h 1794690"/>
                <a:gd name="connsiteX3" fmla="*/ 937848 w 1881493"/>
                <a:gd name="connsiteY3" fmla="*/ 0 h 1794690"/>
                <a:gd name="connsiteX4" fmla="*/ 935876 w 1881493"/>
                <a:gd name="connsiteY4" fmla="*/ 0 h 1794690"/>
                <a:gd name="connsiteX5" fmla="*/ 567434 w 1881493"/>
                <a:gd name="connsiteY5" fmla="*/ 63577 h 1794690"/>
                <a:gd name="connsiteX6" fmla="*/ 266532 w 1881493"/>
                <a:gd name="connsiteY6" fmla="*/ 255669 h 1794690"/>
                <a:gd name="connsiteX7" fmla="*/ 66910 w 1881493"/>
                <a:gd name="connsiteY7" fmla="*/ 546044 h 1794690"/>
                <a:gd name="connsiteX8" fmla="*/ 1 w 1881493"/>
                <a:gd name="connsiteY8" fmla="*/ 903997 h 1794690"/>
                <a:gd name="connsiteX9" fmla="*/ 65352 w 1881493"/>
                <a:gd name="connsiteY9" fmla="*/ 1253928 h 1794690"/>
                <a:gd name="connsiteX10" fmla="*/ 262687 w 1881493"/>
                <a:gd name="connsiteY10" fmla="*/ 1540085 h 1794690"/>
                <a:gd name="connsiteX11" fmla="*/ 559113 w 1881493"/>
                <a:gd name="connsiteY11" fmla="*/ 1730758 h 1794690"/>
                <a:gd name="connsiteX12" fmla="*/ 921382 w 1881493"/>
                <a:gd name="connsiteY12" fmla="*/ 1794691 h 1794690"/>
                <a:gd name="connsiteX13" fmla="*/ 923354 w 1881493"/>
                <a:gd name="connsiteY13" fmla="*/ 1794691 h 1794690"/>
                <a:gd name="connsiteX14" fmla="*/ 1299861 w 1881493"/>
                <a:gd name="connsiteY14" fmla="*/ 1731941 h 1794690"/>
                <a:gd name="connsiteX15" fmla="*/ 1608040 w 1881493"/>
                <a:gd name="connsiteY15" fmla="*/ 1542253 h 1794690"/>
                <a:gd name="connsiteX16" fmla="*/ 1812848 w 1881493"/>
                <a:gd name="connsiteY16" fmla="*/ 1255446 h 1794690"/>
                <a:gd name="connsiteX17" fmla="*/ 1881493 w 1881493"/>
                <a:gd name="connsiteY17" fmla="*/ 901927 h 1794690"/>
                <a:gd name="connsiteX18" fmla="*/ 1814643 w 1881493"/>
                <a:gd name="connsiteY18" fmla="*/ 547443 h 1794690"/>
                <a:gd name="connsiteX19" fmla="*/ 1417982 w 1881493"/>
                <a:gd name="connsiteY19" fmla="*/ 1364193 h 1794690"/>
                <a:gd name="connsiteX20" fmla="*/ 1201815 w 1881493"/>
                <a:gd name="connsiteY20" fmla="*/ 1504808 h 1794690"/>
                <a:gd name="connsiteX21" fmla="*/ 939288 w 1881493"/>
                <a:gd name="connsiteY21" fmla="*/ 1551398 h 1794690"/>
                <a:gd name="connsiteX22" fmla="*/ 937947 w 1881493"/>
                <a:gd name="connsiteY22" fmla="*/ 1551398 h 1794690"/>
                <a:gd name="connsiteX23" fmla="*/ 675675 w 1881493"/>
                <a:gd name="connsiteY23" fmla="*/ 1504907 h 1794690"/>
                <a:gd name="connsiteX24" fmla="*/ 461638 w 1881493"/>
                <a:gd name="connsiteY24" fmla="*/ 1366420 h 1794690"/>
                <a:gd name="connsiteX25" fmla="*/ 319322 w 1881493"/>
                <a:gd name="connsiteY25" fmla="*/ 1158779 h 1794690"/>
                <a:gd name="connsiteX26" fmla="*/ 272172 w 1881493"/>
                <a:gd name="connsiteY26" fmla="*/ 904411 h 1794690"/>
                <a:gd name="connsiteX27" fmla="*/ 319972 w 1881493"/>
                <a:gd name="connsiteY27" fmla="*/ 643598 h 1794690"/>
                <a:gd name="connsiteX28" fmla="*/ 462467 w 1881493"/>
                <a:gd name="connsiteY28" fmla="*/ 434281 h 1794690"/>
                <a:gd name="connsiteX29" fmla="*/ 678574 w 1881493"/>
                <a:gd name="connsiteY29" fmla="*/ 296484 h 1794690"/>
                <a:gd name="connsiteX30" fmla="*/ 946071 w 1881493"/>
                <a:gd name="connsiteY30" fmla="*/ 250782 h 1794690"/>
                <a:gd name="connsiteX31" fmla="*/ 947491 w 1881493"/>
                <a:gd name="connsiteY31" fmla="*/ 250782 h 1794690"/>
                <a:gd name="connsiteX32" fmla="*/ 1205621 w 1881493"/>
                <a:gd name="connsiteY32" fmla="*/ 297706 h 1794690"/>
                <a:gd name="connsiteX33" fmla="*/ 1419520 w 1881493"/>
                <a:gd name="connsiteY33" fmla="*/ 437631 h 1794690"/>
                <a:gd name="connsiteX34" fmla="*/ 1563217 w 1881493"/>
                <a:gd name="connsiteY34" fmla="*/ 645470 h 1794690"/>
                <a:gd name="connsiteX35" fmla="*/ 1610860 w 1881493"/>
                <a:gd name="connsiteY35" fmla="*/ 896547 h 1794690"/>
                <a:gd name="connsiteX36" fmla="*/ 1599324 w 1881493"/>
                <a:gd name="connsiteY36" fmla="*/ 1027229 h 1794690"/>
                <a:gd name="connsiteX37" fmla="*/ 1417982 w 1881493"/>
                <a:gd name="connsiteY37" fmla="*/ 1364193 h 1794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881493" h="1794690">
                  <a:moveTo>
                    <a:pt x="1814643" y="547443"/>
                  </a:moveTo>
                  <a:cubicBezTo>
                    <a:pt x="1769998" y="440528"/>
                    <a:pt x="1702043" y="343054"/>
                    <a:pt x="1612674" y="257739"/>
                  </a:cubicBezTo>
                  <a:cubicBezTo>
                    <a:pt x="1523305" y="172423"/>
                    <a:pt x="1421137" y="107486"/>
                    <a:pt x="1309110" y="64720"/>
                  </a:cubicBezTo>
                  <a:cubicBezTo>
                    <a:pt x="1197083" y="21954"/>
                    <a:pt x="1072277" y="197"/>
                    <a:pt x="937848" y="0"/>
                  </a:cubicBezTo>
                  <a:lnTo>
                    <a:pt x="935876" y="0"/>
                  </a:lnTo>
                  <a:cubicBezTo>
                    <a:pt x="802216" y="0"/>
                    <a:pt x="678258" y="21383"/>
                    <a:pt x="567434" y="63577"/>
                  </a:cubicBezTo>
                  <a:cubicBezTo>
                    <a:pt x="455979" y="106008"/>
                    <a:pt x="354738" y="170630"/>
                    <a:pt x="266532" y="255669"/>
                  </a:cubicBezTo>
                  <a:cubicBezTo>
                    <a:pt x="178326" y="340708"/>
                    <a:pt x="111121" y="438420"/>
                    <a:pt x="66910" y="546044"/>
                  </a:cubicBezTo>
                  <a:cubicBezTo>
                    <a:pt x="22699" y="653668"/>
                    <a:pt x="198" y="774024"/>
                    <a:pt x="1" y="903997"/>
                  </a:cubicBezTo>
                  <a:cubicBezTo>
                    <a:pt x="-196" y="1030659"/>
                    <a:pt x="21693" y="1148373"/>
                    <a:pt x="65352" y="1253928"/>
                  </a:cubicBezTo>
                  <a:cubicBezTo>
                    <a:pt x="109012" y="1359483"/>
                    <a:pt x="175349" y="1455795"/>
                    <a:pt x="262687" y="1540085"/>
                  </a:cubicBezTo>
                  <a:cubicBezTo>
                    <a:pt x="350025" y="1624376"/>
                    <a:pt x="449747" y="1688505"/>
                    <a:pt x="559113" y="1730758"/>
                  </a:cubicBezTo>
                  <a:cubicBezTo>
                    <a:pt x="668478" y="1773012"/>
                    <a:pt x="790266" y="1794493"/>
                    <a:pt x="921382" y="1794691"/>
                  </a:cubicBezTo>
                  <a:lnTo>
                    <a:pt x="923354" y="1794691"/>
                  </a:lnTo>
                  <a:cubicBezTo>
                    <a:pt x="1059834" y="1794691"/>
                    <a:pt x="1186513" y="1773583"/>
                    <a:pt x="1299861" y="1731941"/>
                  </a:cubicBezTo>
                  <a:cubicBezTo>
                    <a:pt x="1414196" y="1689845"/>
                    <a:pt x="1518986" y="1625359"/>
                    <a:pt x="1608040" y="1542253"/>
                  </a:cubicBezTo>
                  <a:cubicBezTo>
                    <a:pt x="1698553" y="1458219"/>
                    <a:pt x="1767473" y="1361730"/>
                    <a:pt x="1812848" y="1255446"/>
                  </a:cubicBezTo>
                  <a:cubicBezTo>
                    <a:pt x="1858223" y="1149162"/>
                    <a:pt x="1881295" y="1030264"/>
                    <a:pt x="1881493" y="901927"/>
                  </a:cubicBezTo>
                  <a:cubicBezTo>
                    <a:pt x="1881689" y="773590"/>
                    <a:pt x="1859268" y="654358"/>
                    <a:pt x="1814643" y="547443"/>
                  </a:cubicBezTo>
                  <a:close/>
                  <a:moveTo>
                    <a:pt x="1417982" y="1364193"/>
                  </a:moveTo>
                  <a:cubicBezTo>
                    <a:pt x="1354130" y="1426450"/>
                    <a:pt x="1281404" y="1473749"/>
                    <a:pt x="1201815" y="1504808"/>
                  </a:cubicBezTo>
                  <a:cubicBezTo>
                    <a:pt x="1122562" y="1535730"/>
                    <a:pt x="1034198" y="1551398"/>
                    <a:pt x="939288" y="1551398"/>
                  </a:cubicBezTo>
                  <a:lnTo>
                    <a:pt x="937947" y="1551398"/>
                  </a:lnTo>
                  <a:cubicBezTo>
                    <a:pt x="842898" y="1551240"/>
                    <a:pt x="754554" y="1535631"/>
                    <a:pt x="675675" y="1504907"/>
                  </a:cubicBezTo>
                  <a:cubicBezTo>
                    <a:pt x="596797" y="1474183"/>
                    <a:pt x="524702" y="1427653"/>
                    <a:pt x="461638" y="1366420"/>
                  </a:cubicBezTo>
                  <a:cubicBezTo>
                    <a:pt x="398575" y="1305188"/>
                    <a:pt x="350735" y="1235364"/>
                    <a:pt x="319322" y="1158779"/>
                  </a:cubicBezTo>
                  <a:cubicBezTo>
                    <a:pt x="287908" y="1082195"/>
                    <a:pt x="271995" y="996584"/>
                    <a:pt x="272172" y="904411"/>
                  </a:cubicBezTo>
                  <a:cubicBezTo>
                    <a:pt x="272310" y="809320"/>
                    <a:pt x="288401" y="721581"/>
                    <a:pt x="319972" y="643598"/>
                  </a:cubicBezTo>
                  <a:cubicBezTo>
                    <a:pt x="351544" y="565614"/>
                    <a:pt x="399462" y="495257"/>
                    <a:pt x="462467" y="434281"/>
                  </a:cubicBezTo>
                  <a:cubicBezTo>
                    <a:pt x="524288" y="374026"/>
                    <a:pt x="597842" y="327122"/>
                    <a:pt x="678574" y="296484"/>
                  </a:cubicBezTo>
                  <a:cubicBezTo>
                    <a:pt x="758656" y="266154"/>
                    <a:pt x="848656" y="250782"/>
                    <a:pt x="946071" y="250782"/>
                  </a:cubicBezTo>
                  <a:lnTo>
                    <a:pt x="947491" y="250782"/>
                  </a:lnTo>
                  <a:cubicBezTo>
                    <a:pt x="1040469" y="250920"/>
                    <a:pt x="1127314" y="266706"/>
                    <a:pt x="1205621" y="297706"/>
                  </a:cubicBezTo>
                  <a:cubicBezTo>
                    <a:pt x="1283928" y="328706"/>
                    <a:pt x="1355846" y="375749"/>
                    <a:pt x="1419520" y="437631"/>
                  </a:cubicBezTo>
                  <a:cubicBezTo>
                    <a:pt x="1483195" y="499514"/>
                    <a:pt x="1531488" y="569417"/>
                    <a:pt x="1563217" y="645470"/>
                  </a:cubicBezTo>
                  <a:cubicBezTo>
                    <a:pt x="1594946" y="721522"/>
                    <a:pt x="1610998" y="806069"/>
                    <a:pt x="1610860" y="896547"/>
                  </a:cubicBezTo>
                  <a:cubicBezTo>
                    <a:pt x="1610919" y="940365"/>
                    <a:pt x="1607054" y="984099"/>
                    <a:pt x="1599324" y="1027229"/>
                  </a:cubicBezTo>
                  <a:cubicBezTo>
                    <a:pt x="1575621" y="1156532"/>
                    <a:pt x="1514628" y="1269911"/>
                    <a:pt x="1417982" y="1364193"/>
                  </a:cubicBezTo>
                  <a:close/>
                </a:path>
              </a:pathLst>
            </a:custGeom>
            <a:grpFill/>
            <a:ln w="19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2" name="Freeform 34">
              <a:extLst>
                <a:ext uri="{FF2B5EF4-FFF2-40B4-BE49-F238E27FC236}">
                  <a16:creationId xmlns:a16="http://schemas.microsoft.com/office/drawing/2014/main" id="{AC62732A-D69F-1BDC-8778-1D5E71576F10}"/>
                </a:ext>
              </a:extLst>
            </p:cNvPr>
            <p:cNvSpPr/>
            <p:nvPr/>
          </p:nvSpPr>
          <p:spPr>
            <a:xfrm>
              <a:off x="469958" y="1647414"/>
              <a:ext cx="1719691" cy="1847802"/>
            </a:xfrm>
            <a:custGeom>
              <a:avLst/>
              <a:gdLst>
                <a:gd name="connsiteX0" fmla="*/ 0 w 1719691"/>
                <a:gd name="connsiteY0" fmla="*/ 0 h 1847802"/>
                <a:gd name="connsiteX1" fmla="*/ 0 w 1719691"/>
                <a:gd name="connsiteY1" fmla="*/ 1794395 h 1847802"/>
                <a:gd name="connsiteX2" fmla="*/ 277515 w 1719691"/>
                <a:gd name="connsiteY2" fmla="*/ 1794395 h 1847802"/>
                <a:gd name="connsiteX3" fmla="*/ 277534 w 1719691"/>
                <a:gd name="connsiteY3" fmla="*/ 607611 h 1847802"/>
                <a:gd name="connsiteX4" fmla="*/ 1707485 w 1719691"/>
                <a:gd name="connsiteY4" fmla="*/ 1837299 h 1847802"/>
                <a:gd name="connsiteX5" fmla="*/ 1719691 w 1719691"/>
                <a:gd name="connsiteY5" fmla="*/ 1847803 h 1847802"/>
                <a:gd name="connsiteX6" fmla="*/ 1719691 w 1719691"/>
                <a:gd name="connsiteY6" fmla="*/ 1476350 h 1847802"/>
                <a:gd name="connsiteX7" fmla="*/ 0 w 1719691"/>
                <a:gd name="connsiteY7" fmla="*/ 0 h 1847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19691" h="1847802">
                  <a:moveTo>
                    <a:pt x="0" y="0"/>
                  </a:moveTo>
                  <a:lnTo>
                    <a:pt x="0" y="1794395"/>
                  </a:lnTo>
                  <a:lnTo>
                    <a:pt x="277515" y="1794395"/>
                  </a:lnTo>
                  <a:lnTo>
                    <a:pt x="277534" y="607611"/>
                  </a:lnTo>
                  <a:lnTo>
                    <a:pt x="1707485" y="1837299"/>
                  </a:lnTo>
                  <a:lnTo>
                    <a:pt x="1719691" y="1847803"/>
                  </a:lnTo>
                  <a:lnTo>
                    <a:pt x="1719691" y="147635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9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</p:grp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619299F5-2D2C-C194-5882-87D264231543}"/>
              </a:ext>
            </a:extLst>
          </p:cNvPr>
          <p:cNvSpPr txBox="1">
            <a:spLocks/>
          </p:cNvSpPr>
          <p:nvPr userDrawn="1"/>
        </p:nvSpPr>
        <p:spPr>
          <a:xfrm>
            <a:off x="419102" y="4858555"/>
            <a:ext cx="117020" cy="123111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71245D3D-131A-47D1-B100-B33219007AD2}" type="slidenum">
              <a:rPr lang="en-US" sz="800" noProof="0" smtClean="0">
                <a:solidFill>
                  <a:schemeClr val="bg1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rPr>
              <a:pPr>
                <a:defRPr/>
              </a:pPr>
              <a:t>‹#›</a:t>
            </a:fld>
            <a:endParaRPr lang="en-US" noProof="0">
              <a:solidFill>
                <a:schemeClr val="bg1"/>
              </a:solidFill>
              <a:latin typeface="Nokia Pure Text Light" panose="020B0304040602060303" pitchFamily="34" charset="0"/>
              <a:ea typeface="Nokia Pure Text Light" panose="020B0304040602060303" pitchFamily="34" charset="0"/>
              <a:cs typeface="Nokia Pure Text Light" panose="020B0304040602060303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D7519E-D58C-8D75-06FF-D62B1A1A8155}"/>
              </a:ext>
            </a:extLst>
          </p:cNvPr>
          <p:cNvSpPr txBox="1"/>
          <p:nvPr userDrawn="1"/>
        </p:nvSpPr>
        <p:spPr>
          <a:xfrm>
            <a:off x="680028" y="4858555"/>
            <a:ext cx="631583" cy="123111"/>
          </a:xfrm>
          <a:prstGeom prst="rect">
            <a:avLst/>
          </a:prstGeom>
          <a:noFill/>
        </p:spPr>
        <p:txBody>
          <a:bodyPr wrap="none" lIns="0" tIns="0" rIns="0" bIns="0" anchor="b" anchorCtr="0">
            <a:spAutoFit/>
          </a:bodyPr>
          <a:lstStyle/>
          <a:p>
            <a:r>
              <a:rPr lang="en-US" sz="800" noProof="0" dirty="0">
                <a:solidFill>
                  <a:schemeClr val="bg1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rPr>
              <a:t>© 2023 Nokia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C5760D2-5B65-B104-1FEA-6CD8F6CBDF4A}"/>
              </a:ext>
            </a:extLst>
          </p:cNvPr>
          <p:cNvCxnSpPr>
            <a:cxnSpLocks/>
          </p:cNvCxnSpPr>
          <p:nvPr userDrawn="1"/>
        </p:nvCxnSpPr>
        <p:spPr>
          <a:xfrm>
            <a:off x="1400627" y="4830552"/>
            <a:ext cx="0" cy="14400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D0CC757F-2B97-2A5A-D9DA-2FD5C2CE3686}"/>
              </a:ext>
            </a:extLst>
          </p:cNvPr>
          <p:cNvSpPr txBox="1"/>
          <p:nvPr userDrawn="1"/>
        </p:nvSpPr>
        <p:spPr>
          <a:xfrm>
            <a:off x="1498493" y="4858555"/>
            <a:ext cx="1016304" cy="123111"/>
          </a:xfrm>
          <a:prstGeom prst="rect">
            <a:avLst/>
          </a:prstGeom>
          <a:noFill/>
        </p:spPr>
        <p:txBody>
          <a:bodyPr wrap="none" lIns="0" tIns="0" rIns="0" bIns="0" anchor="b" anchorCtr="0">
            <a:spAutoFit/>
          </a:bodyPr>
          <a:lstStyle/>
          <a:p>
            <a:r>
              <a:rPr lang="en-US" sz="800" noProof="0" dirty="0">
                <a:solidFill>
                  <a:schemeClr val="bg1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rPr>
              <a:t>Customer confidential</a:t>
            </a:r>
          </a:p>
        </p:txBody>
      </p:sp>
    </p:spTree>
    <p:extLst>
      <p:ext uri="{BB962C8B-B14F-4D97-AF65-F5344CB8AC3E}">
        <p14:creationId xmlns:p14="http://schemas.microsoft.com/office/powerpoint/2010/main" val="227880004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6.3 - Cover K Pink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DBC0B63B-5EB2-C517-FFAF-0A5B2B5AB9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0"/>
            <a:ext cx="9144000" cy="5143500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D2D54FC7-5739-CC9E-8372-80A8BD5BD4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18818"/>
          <a:stretch/>
        </p:blipFill>
        <p:spPr>
          <a:xfrm>
            <a:off x="4967656" y="0"/>
            <a:ext cx="4176344" cy="5144400"/>
          </a:xfrm>
          <a:prstGeom prst="rect">
            <a:avLst/>
          </a:prstGeom>
        </p:spPr>
      </p:pic>
      <p:sp>
        <p:nvSpPr>
          <p:cNvPr id="23" name="Title 4">
            <a:extLst>
              <a:ext uri="{FF2B5EF4-FFF2-40B4-BE49-F238E27FC236}">
                <a16:creationId xmlns:a16="http://schemas.microsoft.com/office/drawing/2014/main" id="{FADBBE10-EF5A-37AA-E18F-F9B27AA61F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7531" y="1634673"/>
            <a:ext cx="3909884" cy="124446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3600" kern="1200" baseline="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GB"/>
              <a:t>Presentation</a:t>
            </a:r>
            <a:br>
              <a:rPr lang="en-GB"/>
            </a:br>
            <a:r>
              <a:rPr lang="en-GB"/>
              <a:t>Title (2 lines)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0DF69E35-608B-F57E-3615-F9FB9D11DD8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7531" y="3059710"/>
            <a:ext cx="3909884" cy="59095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  <a:latin typeface="+mn-lt"/>
                <a:ea typeface="Nokia Pure Text Light" panose="020B0403020202020204" pitchFamily="34" charset="0"/>
              </a:defRPr>
            </a:lvl1pPr>
            <a:lvl2pPr marL="2304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bg1"/>
                </a:solidFill>
                <a:latin typeface="+mn-lt"/>
                <a:ea typeface="Nokia Pure Text Light" panose="020B0403020202020204" pitchFamily="34" charset="0"/>
              </a:defRPr>
            </a:lvl2pPr>
            <a:lvl3pPr marL="4626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200">
                <a:solidFill>
                  <a:schemeClr val="bg1"/>
                </a:solidFill>
                <a:latin typeface="+mn-lt"/>
                <a:ea typeface="Nokia Pure Text Light" panose="020B0403020202020204" pitchFamily="34" charset="0"/>
              </a:defRPr>
            </a:lvl3pPr>
            <a:lvl4pPr marL="6930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000">
                <a:solidFill>
                  <a:schemeClr val="bg1"/>
                </a:solidFill>
                <a:latin typeface="+mn-lt"/>
                <a:ea typeface="Nokia Pure Text Light" panose="020B0403020202020204" pitchFamily="34" charset="0"/>
              </a:defRPr>
            </a:lvl4pPr>
            <a:lvl5pPr marL="9234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>
                <a:solidFill>
                  <a:schemeClr val="bg1"/>
                </a:solidFill>
                <a:latin typeface="+mn-lt"/>
                <a:ea typeface="Nokia Pure Text Light" panose="020B0403020202020204" pitchFamily="34" charset="0"/>
              </a:defRPr>
            </a:lvl5pPr>
            <a:lvl6pPr marL="1153800" indent="0">
              <a:spcBef>
                <a:spcPts val="0"/>
              </a:spcBef>
              <a:spcAft>
                <a:spcPts val="600"/>
              </a:spcAft>
              <a:buFont typeface="Nokia Pure Text" panose="020B0503020202020204" pitchFamily="34" charset="0"/>
              <a:buNone/>
              <a:defRPr sz="800" baseline="0">
                <a:solidFill>
                  <a:schemeClr val="tx2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defRPr>
            </a:lvl6pPr>
            <a:lvl7pPr marL="1384200" indent="0">
              <a:spcBef>
                <a:spcPts val="0"/>
              </a:spcBef>
              <a:spcAft>
                <a:spcPts val="600"/>
              </a:spcAft>
              <a:buNone/>
              <a:defRPr sz="700">
                <a:solidFill>
                  <a:schemeClr val="tx2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defRPr>
            </a:lvl7pPr>
            <a:lvl8pPr marL="1614600" indent="0">
              <a:spcBef>
                <a:spcPts val="0"/>
              </a:spcBef>
              <a:spcAft>
                <a:spcPts val="600"/>
              </a:spcAft>
              <a:buNone/>
              <a:defRPr sz="600">
                <a:solidFill>
                  <a:schemeClr val="tx2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defRPr>
            </a:lvl8pPr>
          </a:lstStyle>
          <a:p>
            <a:pPr lvl="0"/>
            <a:r>
              <a:rPr lang="en-US"/>
              <a:t>Subtitle/Author</a:t>
            </a:r>
          </a:p>
        </p:txBody>
      </p:sp>
      <p:grpSp>
        <p:nvGrpSpPr>
          <p:cNvPr id="8" name="Graphic 3">
            <a:extLst>
              <a:ext uri="{FF2B5EF4-FFF2-40B4-BE49-F238E27FC236}">
                <a16:creationId xmlns:a16="http://schemas.microsoft.com/office/drawing/2014/main" id="{02491239-1144-EB94-E007-F05D770D71DA}"/>
              </a:ext>
            </a:extLst>
          </p:cNvPr>
          <p:cNvGrpSpPr/>
          <p:nvPr userDrawn="1"/>
        </p:nvGrpSpPr>
        <p:grpSpPr>
          <a:xfrm>
            <a:off x="7055828" y="2418218"/>
            <a:ext cx="1363492" cy="307063"/>
            <a:chOff x="469958" y="1647414"/>
            <a:chExt cx="8205029" cy="1847802"/>
          </a:xfrm>
          <a:solidFill>
            <a:schemeClr val="bg1"/>
          </a:solidFill>
        </p:grpSpPr>
        <p:sp>
          <p:nvSpPr>
            <p:cNvPr id="9" name="Freeform 25">
              <a:extLst>
                <a:ext uri="{FF2B5EF4-FFF2-40B4-BE49-F238E27FC236}">
                  <a16:creationId xmlns:a16="http://schemas.microsoft.com/office/drawing/2014/main" id="{2FDE4536-B74E-FB0B-5701-EE95568054DA}"/>
                </a:ext>
              </a:extLst>
            </p:cNvPr>
            <p:cNvSpPr/>
            <p:nvPr/>
          </p:nvSpPr>
          <p:spPr>
            <a:xfrm>
              <a:off x="6648498" y="1648478"/>
              <a:ext cx="2026489" cy="1793370"/>
            </a:xfrm>
            <a:custGeom>
              <a:avLst/>
              <a:gdLst>
                <a:gd name="connsiteX0" fmla="*/ 1019683 w 2026489"/>
                <a:gd name="connsiteY0" fmla="*/ 11431 h 1793370"/>
                <a:gd name="connsiteX1" fmla="*/ 1013215 w 2026489"/>
                <a:gd name="connsiteY1" fmla="*/ 0 h 1793370"/>
                <a:gd name="connsiteX2" fmla="*/ 864805 w 2026489"/>
                <a:gd name="connsiteY2" fmla="*/ 264656 h 1793370"/>
                <a:gd name="connsiteX3" fmla="*/ 1366453 w 2026489"/>
                <a:gd name="connsiteY3" fmla="*/ 1150009 h 1793370"/>
                <a:gd name="connsiteX4" fmla="*/ 362940 w 2026489"/>
                <a:gd name="connsiteY4" fmla="*/ 1150009 h 1793370"/>
                <a:gd name="connsiteX5" fmla="*/ 0 w 2026489"/>
                <a:gd name="connsiteY5" fmla="*/ 1793331 h 1793370"/>
                <a:gd name="connsiteX6" fmla="*/ 299127 w 2026489"/>
                <a:gd name="connsiteY6" fmla="*/ 1793370 h 1793370"/>
                <a:gd name="connsiteX7" fmla="*/ 517917 w 2026489"/>
                <a:gd name="connsiteY7" fmla="*/ 1406250 h 1793370"/>
                <a:gd name="connsiteX8" fmla="*/ 1508375 w 2026489"/>
                <a:gd name="connsiteY8" fmla="*/ 1406250 h 1793370"/>
                <a:gd name="connsiteX9" fmla="*/ 1727480 w 2026489"/>
                <a:gd name="connsiteY9" fmla="*/ 1793370 h 1793370"/>
                <a:gd name="connsiteX10" fmla="*/ 2026490 w 2026489"/>
                <a:gd name="connsiteY10" fmla="*/ 1793331 h 1793370"/>
                <a:gd name="connsiteX11" fmla="*/ 1019683 w 2026489"/>
                <a:gd name="connsiteY11" fmla="*/ 11431 h 1793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26489" h="1793370">
                  <a:moveTo>
                    <a:pt x="1019683" y="11431"/>
                  </a:moveTo>
                  <a:lnTo>
                    <a:pt x="1013215" y="0"/>
                  </a:lnTo>
                  <a:lnTo>
                    <a:pt x="864805" y="264656"/>
                  </a:lnTo>
                  <a:lnTo>
                    <a:pt x="1366453" y="1150009"/>
                  </a:lnTo>
                  <a:lnTo>
                    <a:pt x="362940" y="1150009"/>
                  </a:lnTo>
                  <a:lnTo>
                    <a:pt x="0" y="1793331"/>
                  </a:lnTo>
                  <a:lnTo>
                    <a:pt x="299127" y="1793370"/>
                  </a:lnTo>
                  <a:lnTo>
                    <a:pt x="517917" y="1406250"/>
                  </a:lnTo>
                  <a:lnTo>
                    <a:pt x="1508375" y="1406250"/>
                  </a:lnTo>
                  <a:lnTo>
                    <a:pt x="1727480" y="1793370"/>
                  </a:lnTo>
                  <a:lnTo>
                    <a:pt x="2026490" y="1793331"/>
                  </a:lnTo>
                  <a:lnTo>
                    <a:pt x="1019683" y="11431"/>
                  </a:lnTo>
                  <a:close/>
                </a:path>
              </a:pathLst>
            </a:custGeom>
            <a:grpFill/>
            <a:ln w="19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0" name="Freeform 31">
              <a:extLst>
                <a:ext uri="{FF2B5EF4-FFF2-40B4-BE49-F238E27FC236}">
                  <a16:creationId xmlns:a16="http://schemas.microsoft.com/office/drawing/2014/main" id="{DC504B4C-4BF0-DF13-D647-0C718DF4AD96}"/>
                </a:ext>
              </a:extLst>
            </p:cNvPr>
            <p:cNvSpPr/>
            <p:nvPr/>
          </p:nvSpPr>
          <p:spPr>
            <a:xfrm>
              <a:off x="6141802" y="1706399"/>
              <a:ext cx="271953" cy="1735409"/>
            </a:xfrm>
            <a:custGeom>
              <a:avLst/>
              <a:gdLst>
                <a:gd name="connsiteX0" fmla="*/ 39 w 271953"/>
                <a:gd name="connsiteY0" fmla="*/ 0 h 1735409"/>
                <a:gd name="connsiteX1" fmla="*/ 0 w 271953"/>
                <a:gd name="connsiteY1" fmla="*/ 1735409 h 1735409"/>
                <a:gd name="connsiteX2" fmla="*/ 271934 w 271953"/>
                <a:gd name="connsiteY2" fmla="*/ 1735409 h 1735409"/>
                <a:gd name="connsiteX3" fmla="*/ 271953 w 271953"/>
                <a:gd name="connsiteY3" fmla="*/ 218776 h 1735409"/>
                <a:gd name="connsiteX4" fmla="*/ 271953 w 271953"/>
                <a:gd name="connsiteY4" fmla="*/ 0 h 1735409"/>
                <a:gd name="connsiteX5" fmla="*/ 39 w 271953"/>
                <a:gd name="connsiteY5" fmla="*/ 0 h 1735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1953" h="1735409">
                  <a:moveTo>
                    <a:pt x="39" y="0"/>
                  </a:moveTo>
                  <a:lnTo>
                    <a:pt x="0" y="1735409"/>
                  </a:lnTo>
                  <a:lnTo>
                    <a:pt x="271934" y="1735409"/>
                  </a:lnTo>
                  <a:lnTo>
                    <a:pt x="271953" y="218776"/>
                  </a:lnTo>
                  <a:lnTo>
                    <a:pt x="271953" y="0"/>
                  </a:lnTo>
                  <a:lnTo>
                    <a:pt x="39" y="0"/>
                  </a:lnTo>
                  <a:close/>
                </a:path>
              </a:pathLst>
            </a:custGeom>
            <a:grpFill/>
            <a:ln w="19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" name="Freeform 32">
              <a:extLst>
                <a:ext uri="{FF2B5EF4-FFF2-40B4-BE49-F238E27FC236}">
                  <a16:creationId xmlns:a16="http://schemas.microsoft.com/office/drawing/2014/main" id="{F3BB0087-C253-F0E4-3F52-1A53B4AFA975}"/>
                </a:ext>
              </a:extLst>
            </p:cNvPr>
            <p:cNvSpPr/>
            <p:nvPr/>
          </p:nvSpPr>
          <p:spPr>
            <a:xfrm>
              <a:off x="4382809" y="1706399"/>
              <a:ext cx="1429220" cy="1735409"/>
            </a:xfrm>
            <a:custGeom>
              <a:avLst/>
              <a:gdLst>
                <a:gd name="connsiteX0" fmla="*/ 403030 w 1429220"/>
                <a:gd name="connsiteY0" fmla="*/ 867715 h 1735409"/>
                <a:gd name="connsiteX1" fmla="*/ 1429102 w 1429220"/>
                <a:gd name="connsiteY1" fmla="*/ 0 h 1735409"/>
                <a:gd name="connsiteX2" fmla="*/ 1026072 w 1429220"/>
                <a:gd name="connsiteY2" fmla="*/ 0 h 1735409"/>
                <a:gd name="connsiteX3" fmla="*/ 6665 w 1429220"/>
                <a:gd name="connsiteY3" fmla="*/ 862058 h 1735409"/>
                <a:gd name="connsiteX4" fmla="*/ 0 w 1429220"/>
                <a:gd name="connsiteY4" fmla="*/ 867715 h 1735409"/>
                <a:gd name="connsiteX5" fmla="*/ 1024022 w 1429220"/>
                <a:gd name="connsiteY5" fmla="*/ 1733655 h 1735409"/>
                <a:gd name="connsiteX6" fmla="*/ 1026072 w 1429220"/>
                <a:gd name="connsiteY6" fmla="*/ 1735409 h 1735409"/>
                <a:gd name="connsiteX7" fmla="*/ 1429221 w 1429220"/>
                <a:gd name="connsiteY7" fmla="*/ 1735409 h 1735409"/>
                <a:gd name="connsiteX8" fmla="*/ 403030 w 1429220"/>
                <a:gd name="connsiteY8" fmla="*/ 867715 h 1735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29220" h="1735409">
                  <a:moveTo>
                    <a:pt x="403030" y="867715"/>
                  </a:moveTo>
                  <a:lnTo>
                    <a:pt x="1429102" y="0"/>
                  </a:lnTo>
                  <a:lnTo>
                    <a:pt x="1026072" y="0"/>
                  </a:lnTo>
                  <a:lnTo>
                    <a:pt x="6665" y="862058"/>
                  </a:lnTo>
                  <a:lnTo>
                    <a:pt x="0" y="867715"/>
                  </a:lnTo>
                  <a:lnTo>
                    <a:pt x="1024022" y="1733655"/>
                  </a:lnTo>
                  <a:lnTo>
                    <a:pt x="1026072" y="1735409"/>
                  </a:lnTo>
                  <a:lnTo>
                    <a:pt x="1429221" y="1735409"/>
                  </a:lnTo>
                  <a:lnTo>
                    <a:pt x="403030" y="867715"/>
                  </a:lnTo>
                  <a:close/>
                </a:path>
              </a:pathLst>
            </a:custGeom>
            <a:grpFill/>
            <a:ln w="19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2" name="Freeform 33">
              <a:extLst>
                <a:ext uri="{FF2B5EF4-FFF2-40B4-BE49-F238E27FC236}">
                  <a16:creationId xmlns:a16="http://schemas.microsoft.com/office/drawing/2014/main" id="{3025D71C-0D10-5220-5980-B17FC0681517}"/>
                </a:ext>
              </a:extLst>
            </p:cNvPr>
            <p:cNvSpPr/>
            <p:nvPr/>
          </p:nvSpPr>
          <p:spPr>
            <a:xfrm>
              <a:off x="2295838" y="1674374"/>
              <a:ext cx="1881493" cy="1794690"/>
            </a:xfrm>
            <a:custGeom>
              <a:avLst/>
              <a:gdLst>
                <a:gd name="connsiteX0" fmla="*/ 1814643 w 1881493"/>
                <a:gd name="connsiteY0" fmla="*/ 547443 h 1794690"/>
                <a:gd name="connsiteX1" fmla="*/ 1612674 w 1881493"/>
                <a:gd name="connsiteY1" fmla="*/ 257739 h 1794690"/>
                <a:gd name="connsiteX2" fmla="*/ 1309110 w 1881493"/>
                <a:gd name="connsiteY2" fmla="*/ 64720 h 1794690"/>
                <a:gd name="connsiteX3" fmla="*/ 937848 w 1881493"/>
                <a:gd name="connsiteY3" fmla="*/ 0 h 1794690"/>
                <a:gd name="connsiteX4" fmla="*/ 935876 w 1881493"/>
                <a:gd name="connsiteY4" fmla="*/ 0 h 1794690"/>
                <a:gd name="connsiteX5" fmla="*/ 567434 w 1881493"/>
                <a:gd name="connsiteY5" fmla="*/ 63577 h 1794690"/>
                <a:gd name="connsiteX6" fmla="*/ 266532 w 1881493"/>
                <a:gd name="connsiteY6" fmla="*/ 255669 h 1794690"/>
                <a:gd name="connsiteX7" fmla="*/ 66910 w 1881493"/>
                <a:gd name="connsiteY7" fmla="*/ 546044 h 1794690"/>
                <a:gd name="connsiteX8" fmla="*/ 1 w 1881493"/>
                <a:gd name="connsiteY8" fmla="*/ 903997 h 1794690"/>
                <a:gd name="connsiteX9" fmla="*/ 65352 w 1881493"/>
                <a:gd name="connsiteY9" fmla="*/ 1253928 h 1794690"/>
                <a:gd name="connsiteX10" fmla="*/ 262687 w 1881493"/>
                <a:gd name="connsiteY10" fmla="*/ 1540085 h 1794690"/>
                <a:gd name="connsiteX11" fmla="*/ 559113 w 1881493"/>
                <a:gd name="connsiteY11" fmla="*/ 1730758 h 1794690"/>
                <a:gd name="connsiteX12" fmla="*/ 921382 w 1881493"/>
                <a:gd name="connsiteY12" fmla="*/ 1794691 h 1794690"/>
                <a:gd name="connsiteX13" fmla="*/ 923354 w 1881493"/>
                <a:gd name="connsiteY13" fmla="*/ 1794691 h 1794690"/>
                <a:gd name="connsiteX14" fmla="*/ 1299861 w 1881493"/>
                <a:gd name="connsiteY14" fmla="*/ 1731941 h 1794690"/>
                <a:gd name="connsiteX15" fmla="*/ 1608040 w 1881493"/>
                <a:gd name="connsiteY15" fmla="*/ 1542253 h 1794690"/>
                <a:gd name="connsiteX16" fmla="*/ 1812848 w 1881493"/>
                <a:gd name="connsiteY16" fmla="*/ 1255446 h 1794690"/>
                <a:gd name="connsiteX17" fmla="*/ 1881493 w 1881493"/>
                <a:gd name="connsiteY17" fmla="*/ 901927 h 1794690"/>
                <a:gd name="connsiteX18" fmla="*/ 1814643 w 1881493"/>
                <a:gd name="connsiteY18" fmla="*/ 547443 h 1794690"/>
                <a:gd name="connsiteX19" fmla="*/ 1417982 w 1881493"/>
                <a:gd name="connsiteY19" fmla="*/ 1364193 h 1794690"/>
                <a:gd name="connsiteX20" fmla="*/ 1201815 w 1881493"/>
                <a:gd name="connsiteY20" fmla="*/ 1504808 h 1794690"/>
                <a:gd name="connsiteX21" fmla="*/ 939288 w 1881493"/>
                <a:gd name="connsiteY21" fmla="*/ 1551398 h 1794690"/>
                <a:gd name="connsiteX22" fmla="*/ 937947 w 1881493"/>
                <a:gd name="connsiteY22" fmla="*/ 1551398 h 1794690"/>
                <a:gd name="connsiteX23" fmla="*/ 675675 w 1881493"/>
                <a:gd name="connsiteY23" fmla="*/ 1504907 h 1794690"/>
                <a:gd name="connsiteX24" fmla="*/ 461638 w 1881493"/>
                <a:gd name="connsiteY24" fmla="*/ 1366420 h 1794690"/>
                <a:gd name="connsiteX25" fmla="*/ 319322 w 1881493"/>
                <a:gd name="connsiteY25" fmla="*/ 1158779 h 1794690"/>
                <a:gd name="connsiteX26" fmla="*/ 272172 w 1881493"/>
                <a:gd name="connsiteY26" fmla="*/ 904411 h 1794690"/>
                <a:gd name="connsiteX27" fmla="*/ 319972 w 1881493"/>
                <a:gd name="connsiteY27" fmla="*/ 643598 h 1794690"/>
                <a:gd name="connsiteX28" fmla="*/ 462467 w 1881493"/>
                <a:gd name="connsiteY28" fmla="*/ 434281 h 1794690"/>
                <a:gd name="connsiteX29" fmla="*/ 678574 w 1881493"/>
                <a:gd name="connsiteY29" fmla="*/ 296484 h 1794690"/>
                <a:gd name="connsiteX30" fmla="*/ 946071 w 1881493"/>
                <a:gd name="connsiteY30" fmla="*/ 250782 h 1794690"/>
                <a:gd name="connsiteX31" fmla="*/ 947491 w 1881493"/>
                <a:gd name="connsiteY31" fmla="*/ 250782 h 1794690"/>
                <a:gd name="connsiteX32" fmla="*/ 1205621 w 1881493"/>
                <a:gd name="connsiteY32" fmla="*/ 297706 h 1794690"/>
                <a:gd name="connsiteX33" fmla="*/ 1419520 w 1881493"/>
                <a:gd name="connsiteY33" fmla="*/ 437631 h 1794690"/>
                <a:gd name="connsiteX34" fmla="*/ 1563217 w 1881493"/>
                <a:gd name="connsiteY34" fmla="*/ 645470 h 1794690"/>
                <a:gd name="connsiteX35" fmla="*/ 1610860 w 1881493"/>
                <a:gd name="connsiteY35" fmla="*/ 896547 h 1794690"/>
                <a:gd name="connsiteX36" fmla="*/ 1599324 w 1881493"/>
                <a:gd name="connsiteY36" fmla="*/ 1027229 h 1794690"/>
                <a:gd name="connsiteX37" fmla="*/ 1417982 w 1881493"/>
                <a:gd name="connsiteY37" fmla="*/ 1364193 h 1794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881493" h="1794690">
                  <a:moveTo>
                    <a:pt x="1814643" y="547443"/>
                  </a:moveTo>
                  <a:cubicBezTo>
                    <a:pt x="1769998" y="440528"/>
                    <a:pt x="1702043" y="343054"/>
                    <a:pt x="1612674" y="257739"/>
                  </a:cubicBezTo>
                  <a:cubicBezTo>
                    <a:pt x="1523305" y="172423"/>
                    <a:pt x="1421137" y="107486"/>
                    <a:pt x="1309110" y="64720"/>
                  </a:cubicBezTo>
                  <a:cubicBezTo>
                    <a:pt x="1197083" y="21954"/>
                    <a:pt x="1072277" y="197"/>
                    <a:pt x="937848" y="0"/>
                  </a:cubicBezTo>
                  <a:lnTo>
                    <a:pt x="935876" y="0"/>
                  </a:lnTo>
                  <a:cubicBezTo>
                    <a:pt x="802216" y="0"/>
                    <a:pt x="678258" y="21383"/>
                    <a:pt x="567434" y="63577"/>
                  </a:cubicBezTo>
                  <a:cubicBezTo>
                    <a:pt x="455979" y="106008"/>
                    <a:pt x="354738" y="170630"/>
                    <a:pt x="266532" y="255669"/>
                  </a:cubicBezTo>
                  <a:cubicBezTo>
                    <a:pt x="178326" y="340708"/>
                    <a:pt x="111121" y="438420"/>
                    <a:pt x="66910" y="546044"/>
                  </a:cubicBezTo>
                  <a:cubicBezTo>
                    <a:pt x="22699" y="653668"/>
                    <a:pt x="198" y="774024"/>
                    <a:pt x="1" y="903997"/>
                  </a:cubicBezTo>
                  <a:cubicBezTo>
                    <a:pt x="-196" y="1030659"/>
                    <a:pt x="21693" y="1148373"/>
                    <a:pt x="65352" y="1253928"/>
                  </a:cubicBezTo>
                  <a:cubicBezTo>
                    <a:pt x="109012" y="1359483"/>
                    <a:pt x="175349" y="1455795"/>
                    <a:pt x="262687" y="1540085"/>
                  </a:cubicBezTo>
                  <a:cubicBezTo>
                    <a:pt x="350025" y="1624376"/>
                    <a:pt x="449747" y="1688505"/>
                    <a:pt x="559113" y="1730758"/>
                  </a:cubicBezTo>
                  <a:cubicBezTo>
                    <a:pt x="668478" y="1773012"/>
                    <a:pt x="790266" y="1794493"/>
                    <a:pt x="921382" y="1794691"/>
                  </a:cubicBezTo>
                  <a:lnTo>
                    <a:pt x="923354" y="1794691"/>
                  </a:lnTo>
                  <a:cubicBezTo>
                    <a:pt x="1059834" y="1794691"/>
                    <a:pt x="1186513" y="1773583"/>
                    <a:pt x="1299861" y="1731941"/>
                  </a:cubicBezTo>
                  <a:cubicBezTo>
                    <a:pt x="1414196" y="1689845"/>
                    <a:pt x="1518986" y="1625359"/>
                    <a:pt x="1608040" y="1542253"/>
                  </a:cubicBezTo>
                  <a:cubicBezTo>
                    <a:pt x="1698553" y="1458219"/>
                    <a:pt x="1767473" y="1361730"/>
                    <a:pt x="1812848" y="1255446"/>
                  </a:cubicBezTo>
                  <a:cubicBezTo>
                    <a:pt x="1858223" y="1149162"/>
                    <a:pt x="1881295" y="1030264"/>
                    <a:pt x="1881493" y="901927"/>
                  </a:cubicBezTo>
                  <a:cubicBezTo>
                    <a:pt x="1881689" y="773590"/>
                    <a:pt x="1859268" y="654358"/>
                    <a:pt x="1814643" y="547443"/>
                  </a:cubicBezTo>
                  <a:close/>
                  <a:moveTo>
                    <a:pt x="1417982" y="1364193"/>
                  </a:moveTo>
                  <a:cubicBezTo>
                    <a:pt x="1354130" y="1426450"/>
                    <a:pt x="1281404" y="1473749"/>
                    <a:pt x="1201815" y="1504808"/>
                  </a:cubicBezTo>
                  <a:cubicBezTo>
                    <a:pt x="1122562" y="1535730"/>
                    <a:pt x="1034198" y="1551398"/>
                    <a:pt x="939288" y="1551398"/>
                  </a:cubicBezTo>
                  <a:lnTo>
                    <a:pt x="937947" y="1551398"/>
                  </a:lnTo>
                  <a:cubicBezTo>
                    <a:pt x="842898" y="1551240"/>
                    <a:pt x="754554" y="1535631"/>
                    <a:pt x="675675" y="1504907"/>
                  </a:cubicBezTo>
                  <a:cubicBezTo>
                    <a:pt x="596797" y="1474183"/>
                    <a:pt x="524702" y="1427653"/>
                    <a:pt x="461638" y="1366420"/>
                  </a:cubicBezTo>
                  <a:cubicBezTo>
                    <a:pt x="398575" y="1305188"/>
                    <a:pt x="350735" y="1235364"/>
                    <a:pt x="319322" y="1158779"/>
                  </a:cubicBezTo>
                  <a:cubicBezTo>
                    <a:pt x="287908" y="1082195"/>
                    <a:pt x="271995" y="996584"/>
                    <a:pt x="272172" y="904411"/>
                  </a:cubicBezTo>
                  <a:cubicBezTo>
                    <a:pt x="272310" y="809320"/>
                    <a:pt x="288401" y="721581"/>
                    <a:pt x="319972" y="643598"/>
                  </a:cubicBezTo>
                  <a:cubicBezTo>
                    <a:pt x="351544" y="565614"/>
                    <a:pt x="399462" y="495257"/>
                    <a:pt x="462467" y="434281"/>
                  </a:cubicBezTo>
                  <a:cubicBezTo>
                    <a:pt x="524288" y="374026"/>
                    <a:pt x="597842" y="327122"/>
                    <a:pt x="678574" y="296484"/>
                  </a:cubicBezTo>
                  <a:cubicBezTo>
                    <a:pt x="758656" y="266154"/>
                    <a:pt x="848656" y="250782"/>
                    <a:pt x="946071" y="250782"/>
                  </a:cubicBezTo>
                  <a:lnTo>
                    <a:pt x="947491" y="250782"/>
                  </a:lnTo>
                  <a:cubicBezTo>
                    <a:pt x="1040469" y="250920"/>
                    <a:pt x="1127314" y="266706"/>
                    <a:pt x="1205621" y="297706"/>
                  </a:cubicBezTo>
                  <a:cubicBezTo>
                    <a:pt x="1283928" y="328706"/>
                    <a:pt x="1355846" y="375749"/>
                    <a:pt x="1419520" y="437631"/>
                  </a:cubicBezTo>
                  <a:cubicBezTo>
                    <a:pt x="1483195" y="499514"/>
                    <a:pt x="1531488" y="569417"/>
                    <a:pt x="1563217" y="645470"/>
                  </a:cubicBezTo>
                  <a:cubicBezTo>
                    <a:pt x="1594946" y="721522"/>
                    <a:pt x="1610998" y="806069"/>
                    <a:pt x="1610860" y="896547"/>
                  </a:cubicBezTo>
                  <a:cubicBezTo>
                    <a:pt x="1610919" y="940365"/>
                    <a:pt x="1607054" y="984099"/>
                    <a:pt x="1599324" y="1027229"/>
                  </a:cubicBezTo>
                  <a:cubicBezTo>
                    <a:pt x="1575621" y="1156532"/>
                    <a:pt x="1514628" y="1269911"/>
                    <a:pt x="1417982" y="1364193"/>
                  </a:cubicBezTo>
                  <a:close/>
                </a:path>
              </a:pathLst>
            </a:custGeom>
            <a:grpFill/>
            <a:ln w="19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3" name="Freeform 34">
              <a:extLst>
                <a:ext uri="{FF2B5EF4-FFF2-40B4-BE49-F238E27FC236}">
                  <a16:creationId xmlns:a16="http://schemas.microsoft.com/office/drawing/2014/main" id="{64514CD7-9102-9552-6763-AB0337AAA7ED}"/>
                </a:ext>
              </a:extLst>
            </p:cNvPr>
            <p:cNvSpPr/>
            <p:nvPr/>
          </p:nvSpPr>
          <p:spPr>
            <a:xfrm>
              <a:off x="469958" y="1647414"/>
              <a:ext cx="1719691" cy="1847802"/>
            </a:xfrm>
            <a:custGeom>
              <a:avLst/>
              <a:gdLst>
                <a:gd name="connsiteX0" fmla="*/ 0 w 1719691"/>
                <a:gd name="connsiteY0" fmla="*/ 0 h 1847802"/>
                <a:gd name="connsiteX1" fmla="*/ 0 w 1719691"/>
                <a:gd name="connsiteY1" fmla="*/ 1794395 h 1847802"/>
                <a:gd name="connsiteX2" fmla="*/ 277515 w 1719691"/>
                <a:gd name="connsiteY2" fmla="*/ 1794395 h 1847802"/>
                <a:gd name="connsiteX3" fmla="*/ 277534 w 1719691"/>
                <a:gd name="connsiteY3" fmla="*/ 607611 h 1847802"/>
                <a:gd name="connsiteX4" fmla="*/ 1707485 w 1719691"/>
                <a:gd name="connsiteY4" fmla="*/ 1837299 h 1847802"/>
                <a:gd name="connsiteX5" fmla="*/ 1719691 w 1719691"/>
                <a:gd name="connsiteY5" fmla="*/ 1847803 h 1847802"/>
                <a:gd name="connsiteX6" fmla="*/ 1719691 w 1719691"/>
                <a:gd name="connsiteY6" fmla="*/ 1476350 h 1847802"/>
                <a:gd name="connsiteX7" fmla="*/ 0 w 1719691"/>
                <a:gd name="connsiteY7" fmla="*/ 0 h 1847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19691" h="1847802">
                  <a:moveTo>
                    <a:pt x="0" y="0"/>
                  </a:moveTo>
                  <a:lnTo>
                    <a:pt x="0" y="1794395"/>
                  </a:lnTo>
                  <a:lnTo>
                    <a:pt x="277515" y="1794395"/>
                  </a:lnTo>
                  <a:lnTo>
                    <a:pt x="277534" y="607611"/>
                  </a:lnTo>
                  <a:lnTo>
                    <a:pt x="1707485" y="1837299"/>
                  </a:lnTo>
                  <a:lnTo>
                    <a:pt x="1719691" y="1847803"/>
                  </a:lnTo>
                  <a:lnTo>
                    <a:pt x="1719691" y="147635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9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</p:grp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086A097-31D0-1E6D-D0BF-C7431E712BB3}"/>
              </a:ext>
            </a:extLst>
          </p:cNvPr>
          <p:cNvSpPr txBox="1">
            <a:spLocks/>
          </p:cNvSpPr>
          <p:nvPr userDrawn="1"/>
        </p:nvSpPr>
        <p:spPr>
          <a:xfrm>
            <a:off x="419102" y="4858555"/>
            <a:ext cx="117020" cy="123111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71245D3D-131A-47D1-B100-B33219007AD2}" type="slidenum">
              <a:rPr lang="en-US" sz="800" noProof="0" smtClean="0">
                <a:solidFill>
                  <a:schemeClr val="bg1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rPr>
              <a:pPr>
                <a:defRPr/>
              </a:pPr>
              <a:t>‹#›</a:t>
            </a:fld>
            <a:endParaRPr lang="en-US" noProof="0">
              <a:solidFill>
                <a:schemeClr val="bg1"/>
              </a:solidFill>
              <a:latin typeface="Nokia Pure Text Light" panose="020B0304040602060303" pitchFamily="34" charset="0"/>
              <a:ea typeface="Nokia Pure Text Light" panose="020B0304040602060303" pitchFamily="34" charset="0"/>
              <a:cs typeface="Nokia Pure Text Light" panose="020B0304040602060303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834D2F-6BC2-D4EA-100B-361BD47A6797}"/>
              </a:ext>
            </a:extLst>
          </p:cNvPr>
          <p:cNvSpPr txBox="1"/>
          <p:nvPr userDrawn="1"/>
        </p:nvSpPr>
        <p:spPr>
          <a:xfrm>
            <a:off x="680028" y="4858555"/>
            <a:ext cx="631583" cy="123111"/>
          </a:xfrm>
          <a:prstGeom prst="rect">
            <a:avLst/>
          </a:prstGeom>
          <a:noFill/>
        </p:spPr>
        <p:txBody>
          <a:bodyPr wrap="none" lIns="0" tIns="0" rIns="0" bIns="0" anchor="b" anchorCtr="0">
            <a:spAutoFit/>
          </a:bodyPr>
          <a:lstStyle/>
          <a:p>
            <a:r>
              <a:rPr lang="en-US" sz="800" noProof="0" dirty="0">
                <a:solidFill>
                  <a:schemeClr val="bg1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rPr>
              <a:t>© 2023 Nokia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3B21D3C-0115-7F62-6EF8-D649F356E242}"/>
              </a:ext>
            </a:extLst>
          </p:cNvPr>
          <p:cNvCxnSpPr>
            <a:cxnSpLocks/>
          </p:cNvCxnSpPr>
          <p:nvPr userDrawn="1"/>
        </p:nvCxnSpPr>
        <p:spPr>
          <a:xfrm>
            <a:off x="1400627" y="4830552"/>
            <a:ext cx="0" cy="14400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66FF8A59-B0B5-5E4D-39A6-5962A3C8A873}"/>
              </a:ext>
            </a:extLst>
          </p:cNvPr>
          <p:cNvSpPr txBox="1"/>
          <p:nvPr userDrawn="1"/>
        </p:nvSpPr>
        <p:spPr>
          <a:xfrm>
            <a:off x="1498493" y="4858555"/>
            <a:ext cx="1016304" cy="123111"/>
          </a:xfrm>
          <a:prstGeom prst="rect">
            <a:avLst/>
          </a:prstGeom>
          <a:noFill/>
        </p:spPr>
        <p:txBody>
          <a:bodyPr wrap="none" lIns="0" tIns="0" rIns="0" bIns="0" anchor="b" anchorCtr="0">
            <a:spAutoFit/>
          </a:bodyPr>
          <a:lstStyle/>
          <a:p>
            <a:r>
              <a:rPr lang="en-US" sz="800" noProof="0" dirty="0">
                <a:solidFill>
                  <a:schemeClr val="bg1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rPr>
              <a:t>Customer confidential</a:t>
            </a:r>
          </a:p>
        </p:txBody>
      </p:sp>
    </p:spTree>
    <p:extLst>
      <p:ext uri="{BB962C8B-B14F-4D97-AF65-F5344CB8AC3E}">
        <p14:creationId xmlns:p14="http://schemas.microsoft.com/office/powerpoint/2010/main" val="145562585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6.4 - Cover K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53F4EAC9-01A1-ED6A-B271-D7FC17A6D2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18798"/>
          <a:stretch/>
        </p:blipFill>
        <p:spPr>
          <a:xfrm>
            <a:off x="4966626" y="0"/>
            <a:ext cx="4177374" cy="5144400"/>
          </a:xfrm>
          <a:prstGeom prst="rect">
            <a:avLst/>
          </a:prstGeom>
        </p:spPr>
      </p:pic>
      <p:sp>
        <p:nvSpPr>
          <p:cNvPr id="17" name="Title 4">
            <a:extLst>
              <a:ext uri="{FF2B5EF4-FFF2-40B4-BE49-F238E27FC236}">
                <a16:creationId xmlns:a16="http://schemas.microsoft.com/office/drawing/2014/main" id="{EB5A7CA1-8E09-1FEE-5143-08105708AE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7531" y="1634673"/>
            <a:ext cx="3909884" cy="124446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3600" kern="1200" baseline="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GB"/>
              <a:t>Presentation</a:t>
            </a:r>
            <a:br>
              <a:rPr lang="en-GB"/>
            </a:br>
            <a:r>
              <a:rPr lang="en-GB"/>
              <a:t>Title (2 lines)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AF6FE26B-E8FF-4ACF-48A7-542E2FB4B86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7531" y="3059710"/>
            <a:ext cx="3909884" cy="59095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  <a:latin typeface="+mn-lt"/>
                <a:ea typeface="Nokia Pure Text Light" panose="020B0403020202020204" pitchFamily="34" charset="0"/>
              </a:defRPr>
            </a:lvl1pPr>
            <a:lvl2pPr marL="2304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bg1"/>
                </a:solidFill>
                <a:latin typeface="+mn-lt"/>
                <a:ea typeface="Nokia Pure Text Light" panose="020B0403020202020204" pitchFamily="34" charset="0"/>
              </a:defRPr>
            </a:lvl2pPr>
            <a:lvl3pPr marL="4626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200">
                <a:solidFill>
                  <a:schemeClr val="bg1"/>
                </a:solidFill>
                <a:latin typeface="+mn-lt"/>
                <a:ea typeface="Nokia Pure Text Light" panose="020B0403020202020204" pitchFamily="34" charset="0"/>
              </a:defRPr>
            </a:lvl3pPr>
            <a:lvl4pPr marL="6930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000">
                <a:solidFill>
                  <a:schemeClr val="bg1"/>
                </a:solidFill>
                <a:latin typeface="+mn-lt"/>
                <a:ea typeface="Nokia Pure Text Light" panose="020B0403020202020204" pitchFamily="34" charset="0"/>
              </a:defRPr>
            </a:lvl4pPr>
            <a:lvl5pPr marL="9234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>
                <a:solidFill>
                  <a:schemeClr val="bg1"/>
                </a:solidFill>
                <a:latin typeface="+mn-lt"/>
                <a:ea typeface="Nokia Pure Text Light" panose="020B0403020202020204" pitchFamily="34" charset="0"/>
              </a:defRPr>
            </a:lvl5pPr>
            <a:lvl6pPr marL="1153800" indent="0">
              <a:spcBef>
                <a:spcPts val="0"/>
              </a:spcBef>
              <a:spcAft>
                <a:spcPts val="600"/>
              </a:spcAft>
              <a:buFont typeface="Nokia Pure Text" panose="020B0503020202020204" pitchFamily="34" charset="0"/>
              <a:buNone/>
              <a:defRPr sz="800" baseline="0">
                <a:solidFill>
                  <a:schemeClr val="tx2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defRPr>
            </a:lvl6pPr>
            <a:lvl7pPr marL="1384200" indent="0">
              <a:spcBef>
                <a:spcPts val="0"/>
              </a:spcBef>
              <a:spcAft>
                <a:spcPts val="600"/>
              </a:spcAft>
              <a:buNone/>
              <a:defRPr sz="700">
                <a:solidFill>
                  <a:schemeClr val="tx2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defRPr>
            </a:lvl7pPr>
            <a:lvl8pPr marL="1614600" indent="0">
              <a:spcBef>
                <a:spcPts val="0"/>
              </a:spcBef>
              <a:spcAft>
                <a:spcPts val="600"/>
              </a:spcAft>
              <a:buNone/>
              <a:defRPr sz="600">
                <a:solidFill>
                  <a:schemeClr val="tx2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defRPr>
            </a:lvl8pPr>
          </a:lstStyle>
          <a:p>
            <a:pPr lvl="0"/>
            <a:r>
              <a:rPr lang="en-US"/>
              <a:t>Subtitle/Author</a:t>
            </a:r>
          </a:p>
        </p:txBody>
      </p:sp>
      <p:grpSp>
        <p:nvGrpSpPr>
          <p:cNvPr id="7" name="Graphic 3">
            <a:extLst>
              <a:ext uri="{FF2B5EF4-FFF2-40B4-BE49-F238E27FC236}">
                <a16:creationId xmlns:a16="http://schemas.microsoft.com/office/drawing/2014/main" id="{57ADD6F0-8A1D-2465-892B-42BFF999186F}"/>
              </a:ext>
            </a:extLst>
          </p:cNvPr>
          <p:cNvGrpSpPr/>
          <p:nvPr userDrawn="1"/>
        </p:nvGrpSpPr>
        <p:grpSpPr>
          <a:xfrm>
            <a:off x="7055828" y="2418218"/>
            <a:ext cx="1363492" cy="307063"/>
            <a:chOff x="469958" y="1647414"/>
            <a:chExt cx="8205029" cy="1847802"/>
          </a:xfrm>
          <a:solidFill>
            <a:schemeClr val="accent1"/>
          </a:solidFill>
        </p:grpSpPr>
        <p:sp>
          <p:nvSpPr>
            <p:cNvPr id="8" name="Freeform 25">
              <a:extLst>
                <a:ext uri="{FF2B5EF4-FFF2-40B4-BE49-F238E27FC236}">
                  <a16:creationId xmlns:a16="http://schemas.microsoft.com/office/drawing/2014/main" id="{6AF9626B-4B6B-456F-A237-FCACC9E9F30C}"/>
                </a:ext>
              </a:extLst>
            </p:cNvPr>
            <p:cNvSpPr/>
            <p:nvPr/>
          </p:nvSpPr>
          <p:spPr>
            <a:xfrm>
              <a:off x="6648498" y="1648478"/>
              <a:ext cx="2026489" cy="1793370"/>
            </a:xfrm>
            <a:custGeom>
              <a:avLst/>
              <a:gdLst>
                <a:gd name="connsiteX0" fmla="*/ 1019683 w 2026489"/>
                <a:gd name="connsiteY0" fmla="*/ 11431 h 1793370"/>
                <a:gd name="connsiteX1" fmla="*/ 1013215 w 2026489"/>
                <a:gd name="connsiteY1" fmla="*/ 0 h 1793370"/>
                <a:gd name="connsiteX2" fmla="*/ 864805 w 2026489"/>
                <a:gd name="connsiteY2" fmla="*/ 264656 h 1793370"/>
                <a:gd name="connsiteX3" fmla="*/ 1366453 w 2026489"/>
                <a:gd name="connsiteY3" fmla="*/ 1150009 h 1793370"/>
                <a:gd name="connsiteX4" fmla="*/ 362940 w 2026489"/>
                <a:gd name="connsiteY4" fmla="*/ 1150009 h 1793370"/>
                <a:gd name="connsiteX5" fmla="*/ 0 w 2026489"/>
                <a:gd name="connsiteY5" fmla="*/ 1793331 h 1793370"/>
                <a:gd name="connsiteX6" fmla="*/ 299127 w 2026489"/>
                <a:gd name="connsiteY6" fmla="*/ 1793370 h 1793370"/>
                <a:gd name="connsiteX7" fmla="*/ 517917 w 2026489"/>
                <a:gd name="connsiteY7" fmla="*/ 1406250 h 1793370"/>
                <a:gd name="connsiteX8" fmla="*/ 1508375 w 2026489"/>
                <a:gd name="connsiteY8" fmla="*/ 1406250 h 1793370"/>
                <a:gd name="connsiteX9" fmla="*/ 1727480 w 2026489"/>
                <a:gd name="connsiteY9" fmla="*/ 1793370 h 1793370"/>
                <a:gd name="connsiteX10" fmla="*/ 2026490 w 2026489"/>
                <a:gd name="connsiteY10" fmla="*/ 1793331 h 1793370"/>
                <a:gd name="connsiteX11" fmla="*/ 1019683 w 2026489"/>
                <a:gd name="connsiteY11" fmla="*/ 11431 h 1793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26489" h="1793370">
                  <a:moveTo>
                    <a:pt x="1019683" y="11431"/>
                  </a:moveTo>
                  <a:lnTo>
                    <a:pt x="1013215" y="0"/>
                  </a:lnTo>
                  <a:lnTo>
                    <a:pt x="864805" y="264656"/>
                  </a:lnTo>
                  <a:lnTo>
                    <a:pt x="1366453" y="1150009"/>
                  </a:lnTo>
                  <a:lnTo>
                    <a:pt x="362940" y="1150009"/>
                  </a:lnTo>
                  <a:lnTo>
                    <a:pt x="0" y="1793331"/>
                  </a:lnTo>
                  <a:lnTo>
                    <a:pt x="299127" y="1793370"/>
                  </a:lnTo>
                  <a:lnTo>
                    <a:pt x="517917" y="1406250"/>
                  </a:lnTo>
                  <a:lnTo>
                    <a:pt x="1508375" y="1406250"/>
                  </a:lnTo>
                  <a:lnTo>
                    <a:pt x="1727480" y="1793370"/>
                  </a:lnTo>
                  <a:lnTo>
                    <a:pt x="2026490" y="1793331"/>
                  </a:lnTo>
                  <a:lnTo>
                    <a:pt x="1019683" y="11431"/>
                  </a:lnTo>
                  <a:close/>
                </a:path>
              </a:pathLst>
            </a:custGeom>
            <a:grpFill/>
            <a:ln w="19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" name="Freeform 31">
              <a:extLst>
                <a:ext uri="{FF2B5EF4-FFF2-40B4-BE49-F238E27FC236}">
                  <a16:creationId xmlns:a16="http://schemas.microsoft.com/office/drawing/2014/main" id="{B6CEEA85-DD26-876A-A848-DA5F4C628A1F}"/>
                </a:ext>
              </a:extLst>
            </p:cNvPr>
            <p:cNvSpPr/>
            <p:nvPr/>
          </p:nvSpPr>
          <p:spPr>
            <a:xfrm>
              <a:off x="6141802" y="1706399"/>
              <a:ext cx="271953" cy="1735409"/>
            </a:xfrm>
            <a:custGeom>
              <a:avLst/>
              <a:gdLst>
                <a:gd name="connsiteX0" fmla="*/ 39 w 271953"/>
                <a:gd name="connsiteY0" fmla="*/ 0 h 1735409"/>
                <a:gd name="connsiteX1" fmla="*/ 0 w 271953"/>
                <a:gd name="connsiteY1" fmla="*/ 1735409 h 1735409"/>
                <a:gd name="connsiteX2" fmla="*/ 271934 w 271953"/>
                <a:gd name="connsiteY2" fmla="*/ 1735409 h 1735409"/>
                <a:gd name="connsiteX3" fmla="*/ 271953 w 271953"/>
                <a:gd name="connsiteY3" fmla="*/ 218776 h 1735409"/>
                <a:gd name="connsiteX4" fmla="*/ 271953 w 271953"/>
                <a:gd name="connsiteY4" fmla="*/ 0 h 1735409"/>
                <a:gd name="connsiteX5" fmla="*/ 39 w 271953"/>
                <a:gd name="connsiteY5" fmla="*/ 0 h 1735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1953" h="1735409">
                  <a:moveTo>
                    <a:pt x="39" y="0"/>
                  </a:moveTo>
                  <a:lnTo>
                    <a:pt x="0" y="1735409"/>
                  </a:lnTo>
                  <a:lnTo>
                    <a:pt x="271934" y="1735409"/>
                  </a:lnTo>
                  <a:lnTo>
                    <a:pt x="271953" y="218776"/>
                  </a:lnTo>
                  <a:lnTo>
                    <a:pt x="271953" y="0"/>
                  </a:lnTo>
                  <a:lnTo>
                    <a:pt x="39" y="0"/>
                  </a:lnTo>
                  <a:close/>
                </a:path>
              </a:pathLst>
            </a:custGeom>
            <a:grpFill/>
            <a:ln w="19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0" name="Freeform 32">
              <a:extLst>
                <a:ext uri="{FF2B5EF4-FFF2-40B4-BE49-F238E27FC236}">
                  <a16:creationId xmlns:a16="http://schemas.microsoft.com/office/drawing/2014/main" id="{08925FD2-D79C-256F-326A-4097D8380192}"/>
                </a:ext>
              </a:extLst>
            </p:cNvPr>
            <p:cNvSpPr/>
            <p:nvPr/>
          </p:nvSpPr>
          <p:spPr>
            <a:xfrm>
              <a:off x="4382809" y="1706399"/>
              <a:ext cx="1429220" cy="1735409"/>
            </a:xfrm>
            <a:custGeom>
              <a:avLst/>
              <a:gdLst>
                <a:gd name="connsiteX0" fmla="*/ 403030 w 1429220"/>
                <a:gd name="connsiteY0" fmla="*/ 867715 h 1735409"/>
                <a:gd name="connsiteX1" fmla="*/ 1429102 w 1429220"/>
                <a:gd name="connsiteY1" fmla="*/ 0 h 1735409"/>
                <a:gd name="connsiteX2" fmla="*/ 1026072 w 1429220"/>
                <a:gd name="connsiteY2" fmla="*/ 0 h 1735409"/>
                <a:gd name="connsiteX3" fmla="*/ 6665 w 1429220"/>
                <a:gd name="connsiteY3" fmla="*/ 862058 h 1735409"/>
                <a:gd name="connsiteX4" fmla="*/ 0 w 1429220"/>
                <a:gd name="connsiteY4" fmla="*/ 867715 h 1735409"/>
                <a:gd name="connsiteX5" fmla="*/ 1024022 w 1429220"/>
                <a:gd name="connsiteY5" fmla="*/ 1733655 h 1735409"/>
                <a:gd name="connsiteX6" fmla="*/ 1026072 w 1429220"/>
                <a:gd name="connsiteY6" fmla="*/ 1735409 h 1735409"/>
                <a:gd name="connsiteX7" fmla="*/ 1429221 w 1429220"/>
                <a:gd name="connsiteY7" fmla="*/ 1735409 h 1735409"/>
                <a:gd name="connsiteX8" fmla="*/ 403030 w 1429220"/>
                <a:gd name="connsiteY8" fmla="*/ 867715 h 1735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29220" h="1735409">
                  <a:moveTo>
                    <a:pt x="403030" y="867715"/>
                  </a:moveTo>
                  <a:lnTo>
                    <a:pt x="1429102" y="0"/>
                  </a:lnTo>
                  <a:lnTo>
                    <a:pt x="1026072" y="0"/>
                  </a:lnTo>
                  <a:lnTo>
                    <a:pt x="6665" y="862058"/>
                  </a:lnTo>
                  <a:lnTo>
                    <a:pt x="0" y="867715"/>
                  </a:lnTo>
                  <a:lnTo>
                    <a:pt x="1024022" y="1733655"/>
                  </a:lnTo>
                  <a:lnTo>
                    <a:pt x="1026072" y="1735409"/>
                  </a:lnTo>
                  <a:lnTo>
                    <a:pt x="1429221" y="1735409"/>
                  </a:lnTo>
                  <a:lnTo>
                    <a:pt x="403030" y="867715"/>
                  </a:lnTo>
                  <a:close/>
                </a:path>
              </a:pathLst>
            </a:custGeom>
            <a:grpFill/>
            <a:ln w="19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" name="Freeform 33">
              <a:extLst>
                <a:ext uri="{FF2B5EF4-FFF2-40B4-BE49-F238E27FC236}">
                  <a16:creationId xmlns:a16="http://schemas.microsoft.com/office/drawing/2014/main" id="{AB3AAD83-D7CB-81CB-67DB-D1DD2E032AA7}"/>
                </a:ext>
              </a:extLst>
            </p:cNvPr>
            <p:cNvSpPr/>
            <p:nvPr/>
          </p:nvSpPr>
          <p:spPr>
            <a:xfrm>
              <a:off x="2295838" y="1674374"/>
              <a:ext cx="1881493" cy="1794690"/>
            </a:xfrm>
            <a:custGeom>
              <a:avLst/>
              <a:gdLst>
                <a:gd name="connsiteX0" fmla="*/ 1814643 w 1881493"/>
                <a:gd name="connsiteY0" fmla="*/ 547443 h 1794690"/>
                <a:gd name="connsiteX1" fmla="*/ 1612674 w 1881493"/>
                <a:gd name="connsiteY1" fmla="*/ 257739 h 1794690"/>
                <a:gd name="connsiteX2" fmla="*/ 1309110 w 1881493"/>
                <a:gd name="connsiteY2" fmla="*/ 64720 h 1794690"/>
                <a:gd name="connsiteX3" fmla="*/ 937848 w 1881493"/>
                <a:gd name="connsiteY3" fmla="*/ 0 h 1794690"/>
                <a:gd name="connsiteX4" fmla="*/ 935876 w 1881493"/>
                <a:gd name="connsiteY4" fmla="*/ 0 h 1794690"/>
                <a:gd name="connsiteX5" fmla="*/ 567434 w 1881493"/>
                <a:gd name="connsiteY5" fmla="*/ 63577 h 1794690"/>
                <a:gd name="connsiteX6" fmla="*/ 266532 w 1881493"/>
                <a:gd name="connsiteY6" fmla="*/ 255669 h 1794690"/>
                <a:gd name="connsiteX7" fmla="*/ 66910 w 1881493"/>
                <a:gd name="connsiteY7" fmla="*/ 546044 h 1794690"/>
                <a:gd name="connsiteX8" fmla="*/ 1 w 1881493"/>
                <a:gd name="connsiteY8" fmla="*/ 903997 h 1794690"/>
                <a:gd name="connsiteX9" fmla="*/ 65352 w 1881493"/>
                <a:gd name="connsiteY9" fmla="*/ 1253928 h 1794690"/>
                <a:gd name="connsiteX10" fmla="*/ 262687 w 1881493"/>
                <a:gd name="connsiteY10" fmla="*/ 1540085 h 1794690"/>
                <a:gd name="connsiteX11" fmla="*/ 559113 w 1881493"/>
                <a:gd name="connsiteY11" fmla="*/ 1730758 h 1794690"/>
                <a:gd name="connsiteX12" fmla="*/ 921382 w 1881493"/>
                <a:gd name="connsiteY12" fmla="*/ 1794691 h 1794690"/>
                <a:gd name="connsiteX13" fmla="*/ 923354 w 1881493"/>
                <a:gd name="connsiteY13" fmla="*/ 1794691 h 1794690"/>
                <a:gd name="connsiteX14" fmla="*/ 1299861 w 1881493"/>
                <a:gd name="connsiteY14" fmla="*/ 1731941 h 1794690"/>
                <a:gd name="connsiteX15" fmla="*/ 1608040 w 1881493"/>
                <a:gd name="connsiteY15" fmla="*/ 1542253 h 1794690"/>
                <a:gd name="connsiteX16" fmla="*/ 1812848 w 1881493"/>
                <a:gd name="connsiteY16" fmla="*/ 1255446 h 1794690"/>
                <a:gd name="connsiteX17" fmla="*/ 1881493 w 1881493"/>
                <a:gd name="connsiteY17" fmla="*/ 901927 h 1794690"/>
                <a:gd name="connsiteX18" fmla="*/ 1814643 w 1881493"/>
                <a:gd name="connsiteY18" fmla="*/ 547443 h 1794690"/>
                <a:gd name="connsiteX19" fmla="*/ 1417982 w 1881493"/>
                <a:gd name="connsiteY19" fmla="*/ 1364193 h 1794690"/>
                <a:gd name="connsiteX20" fmla="*/ 1201815 w 1881493"/>
                <a:gd name="connsiteY20" fmla="*/ 1504808 h 1794690"/>
                <a:gd name="connsiteX21" fmla="*/ 939288 w 1881493"/>
                <a:gd name="connsiteY21" fmla="*/ 1551398 h 1794690"/>
                <a:gd name="connsiteX22" fmla="*/ 937947 w 1881493"/>
                <a:gd name="connsiteY22" fmla="*/ 1551398 h 1794690"/>
                <a:gd name="connsiteX23" fmla="*/ 675675 w 1881493"/>
                <a:gd name="connsiteY23" fmla="*/ 1504907 h 1794690"/>
                <a:gd name="connsiteX24" fmla="*/ 461638 w 1881493"/>
                <a:gd name="connsiteY24" fmla="*/ 1366420 h 1794690"/>
                <a:gd name="connsiteX25" fmla="*/ 319322 w 1881493"/>
                <a:gd name="connsiteY25" fmla="*/ 1158779 h 1794690"/>
                <a:gd name="connsiteX26" fmla="*/ 272172 w 1881493"/>
                <a:gd name="connsiteY26" fmla="*/ 904411 h 1794690"/>
                <a:gd name="connsiteX27" fmla="*/ 319972 w 1881493"/>
                <a:gd name="connsiteY27" fmla="*/ 643598 h 1794690"/>
                <a:gd name="connsiteX28" fmla="*/ 462467 w 1881493"/>
                <a:gd name="connsiteY28" fmla="*/ 434281 h 1794690"/>
                <a:gd name="connsiteX29" fmla="*/ 678574 w 1881493"/>
                <a:gd name="connsiteY29" fmla="*/ 296484 h 1794690"/>
                <a:gd name="connsiteX30" fmla="*/ 946071 w 1881493"/>
                <a:gd name="connsiteY30" fmla="*/ 250782 h 1794690"/>
                <a:gd name="connsiteX31" fmla="*/ 947491 w 1881493"/>
                <a:gd name="connsiteY31" fmla="*/ 250782 h 1794690"/>
                <a:gd name="connsiteX32" fmla="*/ 1205621 w 1881493"/>
                <a:gd name="connsiteY32" fmla="*/ 297706 h 1794690"/>
                <a:gd name="connsiteX33" fmla="*/ 1419520 w 1881493"/>
                <a:gd name="connsiteY33" fmla="*/ 437631 h 1794690"/>
                <a:gd name="connsiteX34" fmla="*/ 1563217 w 1881493"/>
                <a:gd name="connsiteY34" fmla="*/ 645470 h 1794690"/>
                <a:gd name="connsiteX35" fmla="*/ 1610860 w 1881493"/>
                <a:gd name="connsiteY35" fmla="*/ 896547 h 1794690"/>
                <a:gd name="connsiteX36" fmla="*/ 1599324 w 1881493"/>
                <a:gd name="connsiteY36" fmla="*/ 1027229 h 1794690"/>
                <a:gd name="connsiteX37" fmla="*/ 1417982 w 1881493"/>
                <a:gd name="connsiteY37" fmla="*/ 1364193 h 1794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881493" h="1794690">
                  <a:moveTo>
                    <a:pt x="1814643" y="547443"/>
                  </a:moveTo>
                  <a:cubicBezTo>
                    <a:pt x="1769998" y="440528"/>
                    <a:pt x="1702043" y="343054"/>
                    <a:pt x="1612674" y="257739"/>
                  </a:cubicBezTo>
                  <a:cubicBezTo>
                    <a:pt x="1523305" y="172423"/>
                    <a:pt x="1421137" y="107486"/>
                    <a:pt x="1309110" y="64720"/>
                  </a:cubicBezTo>
                  <a:cubicBezTo>
                    <a:pt x="1197083" y="21954"/>
                    <a:pt x="1072277" y="197"/>
                    <a:pt x="937848" y="0"/>
                  </a:cubicBezTo>
                  <a:lnTo>
                    <a:pt x="935876" y="0"/>
                  </a:lnTo>
                  <a:cubicBezTo>
                    <a:pt x="802216" y="0"/>
                    <a:pt x="678258" y="21383"/>
                    <a:pt x="567434" y="63577"/>
                  </a:cubicBezTo>
                  <a:cubicBezTo>
                    <a:pt x="455979" y="106008"/>
                    <a:pt x="354738" y="170630"/>
                    <a:pt x="266532" y="255669"/>
                  </a:cubicBezTo>
                  <a:cubicBezTo>
                    <a:pt x="178326" y="340708"/>
                    <a:pt x="111121" y="438420"/>
                    <a:pt x="66910" y="546044"/>
                  </a:cubicBezTo>
                  <a:cubicBezTo>
                    <a:pt x="22699" y="653668"/>
                    <a:pt x="198" y="774024"/>
                    <a:pt x="1" y="903997"/>
                  </a:cubicBezTo>
                  <a:cubicBezTo>
                    <a:pt x="-196" y="1030659"/>
                    <a:pt x="21693" y="1148373"/>
                    <a:pt x="65352" y="1253928"/>
                  </a:cubicBezTo>
                  <a:cubicBezTo>
                    <a:pt x="109012" y="1359483"/>
                    <a:pt x="175349" y="1455795"/>
                    <a:pt x="262687" y="1540085"/>
                  </a:cubicBezTo>
                  <a:cubicBezTo>
                    <a:pt x="350025" y="1624376"/>
                    <a:pt x="449747" y="1688505"/>
                    <a:pt x="559113" y="1730758"/>
                  </a:cubicBezTo>
                  <a:cubicBezTo>
                    <a:pt x="668478" y="1773012"/>
                    <a:pt x="790266" y="1794493"/>
                    <a:pt x="921382" y="1794691"/>
                  </a:cubicBezTo>
                  <a:lnTo>
                    <a:pt x="923354" y="1794691"/>
                  </a:lnTo>
                  <a:cubicBezTo>
                    <a:pt x="1059834" y="1794691"/>
                    <a:pt x="1186513" y="1773583"/>
                    <a:pt x="1299861" y="1731941"/>
                  </a:cubicBezTo>
                  <a:cubicBezTo>
                    <a:pt x="1414196" y="1689845"/>
                    <a:pt x="1518986" y="1625359"/>
                    <a:pt x="1608040" y="1542253"/>
                  </a:cubicBezTo>
                  <a:cubicBezTo>
                    <a:pt x="1698553" y="1458219"/>
                    <a:pt x="1767473" y="1361730"/>
                    <a:pt x="1812848" y="1255446"/>
                  </a:cubicBezTo>
                  <a:cubicBezTo>
                    <a:pt x="1858223" y="1149162"/>
                    <a:pt x="1881295" y="1030264"/>
                    <a:pt x="1881493" y="901927"/>
                  </a:cubicBezTo>
                  <a:cubicBezTo>
                    <a:pt x="1881689" y="773590"/>
                    <a:pt x="1859268" y="654358"/>
                    <a:pt x="1814643" y="547443"/>
                  </a:cubicBezTo>
                  <a:close/>
                  <a:moveTo>
                    <a:pt x="1417982" y="1364193"/>
                  </a:moveTo>
                  <a:cubicBezTo>
                    <a:pt x="1354130" y="1426450"/>
                    <a:pt x="1281404" y="1473749"/>
                    <a:pt x="1201815" y="1504808"/>
                  </a:cubicBezTo>
                  <a:cubicBezTo>
                    <a:pt x="1122562" y="1535730"/>
                    <a:pt x="1034198" y="1551398"/>
                    <a:pt x="939288" y="1551398"/>
                  </a:cubicBezTo>
                  <a:lnTo>
                    <a:pt x="937947" y="1551398"/>
                  </a:lnTo>
                  <a:cubicBezTo>
                    <a:pt x="842898" y="1551240"/>
                    <a:pt x="754554" y="1535631"/>
                    <a:pt x="675675" y="1504907"/>
                  </a:cubicBezTo>
                  <a:cubicBezTo>
                    <a:pt x="596797" y="1474183"/>
                    <a:pt x="524702" y="1427653"/>
                    <a:pt x="461638" y="1366420"/>
                  </a:cubicBezTo>
                  <a:cubicBezTo>
                    <a:pt x="398575" y="1305188"/>
                    <a:pt x="350735" y="1235364"/>
                    <a:pt x="319322" y="1158779"/>
                  </a:cubicBezTo>
                  <a:cubicBezTo>
                    <a:pt x="287908" y="1082195"/>
                    <a:pt x="271995" y="996584"/>
                    <a:pt x="272172" y="904411"/>
                  </a:cubicBezTo>
                  <a:cubicBezTo>
                    <a:pt x="272310" y="809320"/>
                    <a:pt x="288401" y="721581"/>
                    <a:pt x="319972" y="643598"/>
                  </a:cubicBezTo>
                  <a:cubicBezTo>
                    <a:pt x="351544" y="565614"/>
                    <a:pt x="399462" y="495257"/>
                    <a:pt x="462467" y="434281"/>
                  </a:cubicBezTo>
                  <a:cubicBezTo>
                    <a:pt x="524288" y="374026"/>
                    <a:pt x="597842" y="327122"/>
                    <a:pt x="678574" y="296484"/>
                  </a:cubicBezTo>
                  <a:cubicBezTo>
                    <a:pt x="758656" y="266154"/>
                    <a:pt x="848656" y="250782"/>
                    <a:pt x="946071" y="250782"/>
                  </a:cubicBezTo>
                  <a:lnTo>
                    <a:pt x="947491" y="250782"/>
                  </a:lnTo>
                  <a:cubicBezTo>
                    <a:pt x="1040469" y="250920"/>
                    <a:pt x="1127314" y="266706"/>
                    <a:pt x="1205621" y="297706"/>
                  </a:cubicBezTo>
                  <a:cubicBezTo>
                    <a:pt x="1283928" y="328706"/>
                    <a:pt x="1355846" y="375749"/>
                    <a:pt x="1419520" y="437631"/>
                  </a:cubicBezTo>
                  <a:cubicBezTo>
                    <a:pt x="1483195" y="499514"/>
                    <a:pt x="1531488" y="569417"/>
                    <a:pt x="1563217" y="645470"/>
                  </a:cubicBezTo>
                  <a:cubicBezTo>
                    <a:pt x="1594946" y="721522"/>
                    <a:pt x="1610998" y="806069"/>
                    <a:pt x="1610860" y="896547"/>
                  </a:cubicBezTo>
                  <a:cubicBezTo>
                    <a:pt x="1610919" y="940365"/>
                    <a:pt x="1607054" y="984099"/>
                    <a:pt x="1599324" y="1027229"/>
                  </a:cubicBezTo>
                  <a:cubicBezTo>
                    <a:pt x="1575621" y="1156532"/>
                    <a:pt x="1514628" y="1269911"/>
                    <a:pt x="1417982" y="1364193"/>
                  </a:cubicBezTo>
                  <a:close/>
                </a:path>
              </a:pathLst>
            </a:custGeom>
            <a:grpFill/>
            <a:ln w="19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2" name="Freeform 34">
              <a:extLst>
                <a:ext uri="{FF2B5EF4-FFF2-40B4-BE49-F238E27FC236}">
                  <a16:creationId xmlns:a16="http://schemas.microsoft.com/office/drawing/2014/main" id="{3A1A359F-B85E-95ED-4488-9B71BC1306AF}"/>
                </a:ext>
              </a:extLst>
            </p:cNvPr>
            <p:cNvSpPr/>
            <p:nvPr/>
          </p:nvSpPr>
          <p:spPr>
            <a:xfrm>
              <a:off x="469958" y="1647414"/>
              <a:ext cx="1719691" cy="1847802"/>
            </a:xfrm>
            <a:custGeom>
              <a:avLst/>
              <a:gdLst>
                <a:gd name="connsiteX0" fmla="*/ 0 w 1719691"/>
                <a:gd name="connsiteY0" fmla="*/ 0 h 1847802"/>
                <a:gd name="connsiteX1" fmla="*/ 0 w 1719691"/>
                <a:gd name="connsiteY1" fmla="*/ 1794395 h 1847802"/>
                <a:gd name="connsiteX2" fmla="*/ 277515 w 1719691"/>
                <a:gd name="connsiteY2" fmla="*/ 1794395 h 1847802"/>
                <a:gd name="connsiteX3" fmla="*/ 277534 w 1719691"/>
                <a:gd name="connsiteY3" fmla="*/ 607611 h 1847802"/>
                <a:gd name="connsiteX4" fmla="*/ 1707485 w 1719691"/>
                <a:gd name="connsiteY4" fmla="*/ 1837299 h 1847802"/>
                <a:gd name="connsiteX5" fmla="*/ 1719691 w 1719691"/>
                <a:gd name="connsiteY5" fmla="*/ 1847803 h 1847802"/>
                <a:gd name="connsiteX6" fmla="*/ 1719691 w 1719691"/>
                <a:gd name="connsiteY6" fmla="*/ 1476350 h 1847802"/>
                <a:gd name="connsiteX7" fmla="*/ 0 w 1719691"/>
                <a:gd name="connsiteY7" fmla="*/ 0 h 1847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19691" h="1847802">
                  <a:moveTo>
                    <a:pt x="0" y="0"/>
                  </a:moveTo>
                  <a:lnTo>
                    <a:pt x="0" y="1794395"/>
                  </a:lnTo>
                  <a:lnTo>
                    <a:pt x="277515" y="1794395"/>
                  </a:lnTo>
                  <a:lnTo>
                    <a:pt x="277534" y="607611"/>
                  </a:lnTo>
                  <a:lnTo>
                    <a:pt x="1707485" y="1837299"/>
                  </a:lnTo>
                  <a:lnTo>
                    <a:pt x="1719691" y="1847803"/>
                  </a:lnTo>
                  <a:lnTo>
                    <a:pt x="1719691" y="147635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9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</p:grp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0F606FC-4AF0-D6D5-8D45-C7737A838820}"/>
              </a:ext>
            </a:extLst>
          </p:cNvPr>
          <p:cNvSpPr txBox="1">
            <a:spLocks/>
          </p:cNvSpPr>
          <p:nvPr userDrawn="1"/>
        </p:nvSpPr>
        <p:spPr>
          <a:xfrm>
            <a:off x="419102" y="4858555"/>
            <a:ext cx="117020" cy="123111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71245D3D-131A-47D1-B100-B33219007AD2}" type="slidenum">
              <a:rPr lang="en-US" sz="800" noProof="0" smtClean="0">
                <a:solidFill>
                  <a:schemeClr val="tx2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rPr>
              <a:pPr>
                <a:defRPr/>
              </a:pPr>
              <a:t>‹#›</a:t>
            </a:fld>
            <a:endParaRPr lang="en-US" noProof="0">
              <a:solidFill>
                <a:schemeClr val="tx2"/>
              </a:solidFill>
              <a:latin typeface="Nokia Pure Text Light" panose="020B0304040602060303" pitchFamily="34" charset="0"/>
              <a:ea typeface="Nokia Pure Text Light" panose="020B0304040602060303" pitchFamily="34" charset="0"/>
              <a:cs typeface="Nokia Pure Text Light" panose="020B0304040602060303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B205B4-43BB-ADA7-167E-9A66066E0060}"/>
              </a:ext>
            </a:extLst>
          </p:cNvPr>
          <p:cNvSpPr txBox="1"/>
          <p:nvPr userDrawn="1"/>
        </p:nvSpPr>
        <p:spPr>
          <a:xfrm>
            <a:off x="680028" y="4858555"/>
            <a:ext cx="631583" cy="123111"/>
          </a:xfrm>
          <a:prstGeom prst="rect">
            <a:avLst/>
          </a:prstGeom>
          <a:noFill/>
        </p:spPr>
        <p:txBody>
          <a:bodyPr wrap="none" lIns="0" tIns="0" rIns="0" bIns="0" anchor="b" anchorCtr="0">
            <a:spAutoFit/>
          </a:bodyPr>
          <a:lstStyle/>
          <a:p>
            <a:r>
              <a:rPr lang="en-US" sz="800" noProof="0" dirty="0">
                <a:solidFill>
                  <a:schemeClr val="tx2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rPr>
              <a:t>© 2023 Nokia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2B97BFB-D693-15CE-589B-04CE227379C8}"/>
              </a:ext>
            </a:extLst>
          </p:cNvPr>
          <p:cNvCxnSpPr>
            <a:cxnSpLocks/>
          </p:cNvCxnSpPr>
          <p:nvPr userDrawn="1"/>
        </p:nvCxnSpPr>
        <p:spPr>
          <a:xfrm>
            <a:off x="1400627" y="4830552"/>
            <a:ext cx="0" cy="14400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D076C046-EEED-D859-6355-5EC49BCE2F2B}"/>
              </a:ext>
            </a:extLst>
          </p:cNvPr>
          <p:cNvSpPr txBox="1"/>
          <p:nvPr userDrawn="1"/>
        </p:nvSpPr>
        <p:spPr>
          <a:xfrm>
            <a:off x="1498493" y="4858555"/>
            <a:ext cx="1016304" cy="123111"/>
          </a:xfrm>
          <a:prstGeom prst="rect">
            <a:avLst/>
          </a:prstGeom>
          <a:noFill/>
        </p:spPr>
        <p:txBody>
          <a:bodyPr wrap="none" lIns="0" tIns="0" rIns="0" bIns="0" anchor="b" anchorCtr="0">
            <a:spAutoFit/>
          </a:bodyPr>
          <a:lstStyle/>
          <a:p>
            <a:r>
              <a:rPr lang="en-US" sz="800" noProof="0" dirty="0">
                <a:solidFill>
                  <a:schemeClr val="tx2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rPr>
              <a:t>Customer confidential</a:t>
            </a:r>
          </a:p>
        </p:txBody>
      </p:sp>
    </p:spTree>
    <p:extLst>
      <p:ext uri="{BB962C8B-B14F-4D97-AF65-F5344CB8AC3E}">
        <p14:creationId xmlns:p14="http://schemas.microsoft.com/office/powerpoint/2010/main" val="572081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N Purpl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81E104F6-2E1E-CFDD-A69D-C115384F159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0E27FD93-255E-C585-12C2-E99681C9BE5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-901"/>
            <a:ext cx="5144400" cy="5144400"/>
          </a:xfrm>
          <a:prstGeom prst="rect">
            <a:avLst/>
          </a:prstGeom>
        </p:spPr>
      </p:pic>
      <p:grpSp>
        <p:nvGrpSpPr>
          <p:cNvPr id="13" name="Graphic 3">
            <a:extLst>
              <a:ext uri="{FF2B5EF4-FFF2-40B4-BE49-F238E27FC236}">
                <a16:creationId xmlns:a16="http://schemas.microsoft.com/office/drawing/2014/main" id="{491EF582-F108-663C-5267-BC8137E7DC2E}"/>
              </a:ext>
            </a:extLst>
          </p:cNvPr>
          <p:cNvGrpSpPr/>
          <p:nvPr userDrawn="1"/>
        </p:nvGrpSpPr>
        <p:grpSpPr>
          <a:xfrm>
            <a:off x="1237478" y="4482674"/>
            <a:ext cx="1363492" cy="307063"/>
            <a:chOff x="469958" y="1647414"/>
            <a:chExt cx="8205029" cy="1847802"/>
          </a:xfrm>
          <a:solidFill>
            <a:schemeClr val="bg1"/>
          </a:solidFill>
        </p:grpSpPr>
        <p:sp>
          <p:nvSpPr>
            <p:cNvPr id="14" name="Freeform 33">
              <a:extLst>
                <a:ext uri="{FF2B5EF4-FFF2-40B4-BE49-F238E27FC236}">
                  <a16:creationId xmlns:a16="http://schemas.microsoft.com/office/drawing/2014/main" id="{21F197A8-BB59-2B9C-5B82-5E724C8650E3}"/>
                </a:ext>
              </a:extLst>
            </p:cNvPr>
            <p:cNvSpPr/>
            <p:nvPr/>
          </p:nvSpPr>
          <p:spPr>
            <a:xfrm>
              <a:off x="6648498" y="1648478"/>
              <a:ext cx="2026489" cy="1793370"/>
            </a:xfrm>
            <a:custGeom>
              <a:avLst/>
              <a:gdLst>
                <a:gd name="connsiteX0" fmla="*/ 1019683 w 2026489"/>
                <a:gd name="connsiteY0" fmla="*/ 11431 h 1793370"/>
                <a:gd name="connsiteX1" fmla="*/ 1013215 w 2026489"/>
                <a:gd name="connsiteY1" fmla="*/ 0 h 1793370"/>
                <a:gd name="connsiteX2" fmla="*/ 864805 w 2026489"/>
                <a:gd name="connsiteY2" fmla="*/ 264656 h 1793370"/>
                <a:gd name="connsiteX3" fmla="*/ 1366453 w 2026489"/>
                <a:gd name="connsiteY3" fmla="*/ 1150009 h 1793370"/>
                <a:gd name="connsiteX4" fmla="*/ 362940 w 2026489"/>
                <a:gd name="connsiteY4" fmla="*/ 1150009 h 1793370"/>
                <a:gd name="connsiteX5" fmla="*/ 0 w 2026489"/>
                <a:gd name="connsiteY5" fmla="*/ 1793331 h 1793370"/>
                <a:gd name="connsiteX6" fmla="*/ 299127 w 2026489"/>
                <a:gd name="connsiteY6" fmla="*/ 1793370 h 1793370"/>
                <a:gd name="connsiteX7" fmla="*/ 517917 w 2026489"/>
                <a:gd name="connsiteY7" fmla="*/ 1406250 h 1793370"/>
                <a:gd name="connsiteX8" fmla="*/ 1508375 w 2026489"/>
                <a:gd name="connsiteY8" fmla="*/ 1406250 h 1793370"/>
                <a:gd name="connsiteX9" fmla="*/ 1727480 w 2026489"/>
                <a:gd name="connsiteY9" fmla="*/ 1793370 h 1793370"/>
                <a:gd name="connsiteX10" fmla="*/ 2026490 w 2026489"/>
                <a:gd name="connsiteY10" fmla="*/ 1793331 h 1793370"/>
                <a:gd name="connsiteX11" fmla="*/ 1019683 w 2026489"/>
                <a:gd name="connsiteY11" fmla="*/ 11431 h 1793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26489" h="1793370">
                  <a:moveTo>
                    <a:pt x="1019683" y="11431"/>
                  </a:moveTo>
                  <a:lnTo>
                    <a:pt x="1013215" y="0"/>
                  </a:lnTo>
                  <a:lnTo>
                    <a:pt x="864805" y="264656"/>
                  </a:lnTo>
                  <a:lnTo>
                    <a:pt x="1366453" y="1150009"/>
                  </a:lnTo>
                  <a:lnTo>
                    <a:pt x="362940" y="1150009"/>
                  </a:lnTo>
                  <a:lnTo>
                    <a:pt x="0" y="1793331"/>
                  </a:lnTo>
                  <a:lnTo>
                    <a:pt x="299127" y="1793370"/>
                  </a:lnTo>
                  <a:lnTo>
                    <a:pt x="517917" y="1406250"/>
                  </a:lnTo>
                  <a:lnTo>
                    <a:pt x="1508375" y="1406250"/>
                  </a:lnTo>
                  <a:lnTo>
                    <a:pt x="1727480" y="1793370"/>
                  </a:lnTo>
                  <a:lnTo>
                    <a:pt x="2026490" y="1793331"/>
                  </a:lnTo>
                  <a:lnTo>
                    <a:pt x="1019683" y="11431"/>
                  </a:lnTo>
                  <a:close/>
                </a:path>
              </a:pathLst>
            </a:custGeom>
            <a:grpFill/>
            <a:ln w="19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5" name="Freeform 34">
              <a:extLst>
                <a:ext uri="{FF2B5EF4-FFF2-40B4-BE49-F238E27FC236}">
                  <a16:creationId xmlns:a16="http://schemas.microsoft.com/office/drawing/2014/main" id="{D16DD572-CF87-3262-B65D-446DD9E1D0C0}"/>
                </a:ext>
              </a:extLst>
            </p:cNvPr>
            <p:cNvSpPr/>
            <p:nvPr/>
          </p:nvSpPr>
          <p:spPr>
            <a:xfrm>
              <a:off x="6141802" y="1706399"/>
              <a:ext cx="271953" cy="1735409"/>
            </a:xfrm>
            <a:custGeom>
              <a:avLst/>
              <a:gdLst>
                <a:gd name="connsiteX0" fmla="*/ 39 w 271953"/>
                <a:gd name="connsiteY0" fmla="*/ 0 h 1735409"/>
                <a:gd name="connsiteX1" fmla="*/ 0 w 271953"/>
                <a:gd name="connsiteY1" fmla="*/ 1735409 h 1735409"/>
                <a:gd name="connsiteX2" fmla="*/ 271934 w 271953"/>
                <a:gd name="connsiteY2" fmla="*/ 1735409 h 1735409"/>
                <a:gd name="connsiteX3" fmla="*/ 271953 w 271953"/>
                <a:gd name="connsiteY3" fmla="*/ 218776 h 1735409"/>
                <a:gd name="connsiteX4" fmla="*/ 271953 w 271953"/>
                <a:gd name="connsiteY4" fmla="*/ 0 h 1735409"/>
                <a:gd name="connsiteX5" fmla="*/ 39 w 271953"/>
                <a:gd name="connsiteY5" fmla="*/ 0 h 1735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1953" h="1735409">
                  <a:moveTo>
                    <a:pt x="39" y="0"/>
                  </a:moveTo>
                  <a:lnTo>
                    <a:pt x="0" y="1735409"/>
                  </a:lnTo>
                  <a:lnTo>
                    <a:pt x="271934" y="1735409"/>
                  </a:lnTo>
                  <a:lnTo>
                    <a:pt x="271953" y="218776"/>
                  </a:lnTo>
                  <a:lnTo>
                    <a:pt x="271953" y="0"/>
                  </a:lnTo>
                  <a:lnTo>
                    <a:pt x="39" y="0"/>
                  </a:lnTo>
                  <a:close/>
                </a:path>
              </a:pathLst>
            </a:custGeom>
            <a:grpFill/>
            <a:ln w="19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6" name="Freeform 35">
              <a:extLst>
                <a:ext uri="{FF2B5EF4-FFF2-40B4-BE49-F238E27FC236}">
                  <a16:creationId xmlns:a16="http://schemas.microsoft.com/office/drawing/2014/main" id="{62B6F3CE-7053-1992-F57B-50115B5AC53A}"/>
                </a:ext>
              </a:extLst>
            </p:cNvPr>
            <p:cNvSpPr/>
            <p:nvPr/>
          </p:nvSpPr>
          <p:spPr>
            <a:xfrm>
              <a:off x="4382809" y="1706399"/>
              <a:ext cx="1429220" cy="1735409"/>
            </a:xfrm>
            <a:custGeom>
              <a:avLst/>
              <a:gdLst>
                <a:gd name="connsiteX0" fmla="*/ 403030 w 1429220"/>
                <a:gd name="connsiteY0" fmla="*/ 867715 h 1735409"/>
                <a:gd name="connsiteX1" fmla="*/ 1429102 w 1429220"/>
                <a:gd name="connsiteY1" fmla="*/ 0 h 1735409"/>
                <a:gd name="connsiteX2" fmla="*/ 1026072 w 1429220"/>
                <a:gd name="connsiteY2" fmla="*/ 0 h 1735409"/>
                <a:gd name="connsiteX3" fmla="*/ 6665 w 1429220"/>
                <a:gd name="connsiteY3" fmla="*/ 862058 h 1735409"/>
                <a:gd name="connsiteX4" fmla="*/ 0 w 1429220"/>
                <a:gd name="connsiteY4" fmla="*/ 867715 h 1735409"/>
                <a:gd name="connsiteX5" fmla="*/ 1024022 w 1429220"/>
                <a:gd name="connsiteY5" fmla="*/ 1733655 h 1735409"/>
                <a:gd name="connsiteX6" fmla="*/ 1026072 w 1429220"/>
                <a:gd name="connsiteY6" fmla="*/ 1735409 h 1735409"/>
                <a:gd name="connsiteX7" fmla="*/ 1429221 w 1429220"/>
                <a:gd name="connsiteY7" fmla="*/ 1735409 h 1735409"/>
                <a:gd name="connsiteX8" fmla="*/ 403030 w 1429220"/>
                <a:gd name="connsiteY8" fmla="*/ 867715 h 1735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29220" h="1735409">
                  <a:moveTo>
                    <a:pt x="403030" y="867715"/>
                  </a:moveTo>
                  <a:lnTo>
                    <a:pt x="1429102" y="0"/>
                  </a:lnTo>
                  <a:lnTo>
                    <a:pt x="1026072" y="0"/>
                  </a:lnTo>
                  <a:lnTo>
                    <a:pt x="6665" y="862058"/>
                  </a:lnTo>
                  <a:lnTo>
                    <a:pt x="0" y="867715"/>
                  </a:lnTo>
                  <a:lnTo>
                    <a:pt x="1024022" y="1733655"/>
                  </a:lnTo>
                  <a:lnTo>
                    <a:pt x="1026072" y="1735409"/>
                  </a:lnTo>
                  <a:lnTo>
                    <a:pt x="1429221" y="1735409"/>
                  </a:lnTo>
                  <a:lnTo>
                    <a:pt x="403030" y="867715"/>
                  </a:lnTo>
                  <a:close/>
                </a:path>
              </a:pathLst>
            </a:custGeom>
            <a:grpFill/>
            <a:ln w="19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7" name="Freeform 36">
              <a:extLst>
                <a:ext uri="{FF2B5EF4-FFF2-40B4-BE49-F238E27FC236}">
                  <a16:creationId xmlns:a16="http://schemas.microsoft.com/office/drawing/2014/main" id="{5D0F1973-9D4D-A0FF-7170-4D92B4B53C9A}"/>
                </a:ext>
              </a:extLst>
            </p:cNvPr>
            <p:cNvSpPr/>
            <p:nvPr/>
          </p:nvSpPr>
          <p:spPr>
            <a:xfrm>
              <a:off x="2295838" y="1674374"/>
              <a:ext cx="1881493" cy="1794690"/>
            </a:xfrm>
            <a:custGeom>
              <a:avLst/>
              <a:gdLst>
                <a:gd name="connsiteX0" fmla="*/ 1814643 w 1881493"/>
                <a:gd name="connsiteY0" fmla="*/ 547443 h 1794690"/>
                <a:gd name="connsiteX1" fmla="*/ 1612674 w 1881493"/>
                <a:gd name="connsiteY1" fmla="*/ 257739 h 1794690"/>
                <a:gd name="connsiteX2" fmla="*/ 1309110 w 1881493"/>
                <a:gd name="connsiteY2" fmla="*/ 64720 h 1794690"/>
                <a:gd name="connsiteX3" fmla="*/ 937848 w 1881493"/>
                <a:gd name="connsiteY3" fmla="*/ 0 h 1794690"/>
                <a:gd name="connsiteX4" fmla="*/ 935876 w 1881493"/>
                <a:gd name="connsiteY4" fmla="*/ 0 h 1794690"/>
                <a:gd name="connsiteX5" fmla="*/ 567434 w 1881493"/>
                <a:gd name="connsiteY5" fmla="*/ 63577 h 1794690"/>
                <a:gd name="connsiteX6" fmla="*/ 266532 w 1881493"/>
                <a:gd name="connsiteY6" fmla="*/ 255669 h 1794690"/>
                <a:gd name="connsiteX7" fmla="*/ 66910 w 1881493"/>
                <a:gd name="connsiteY7" fmla="*/ 546044 h 1794690"/>
                <a:gd name="connsiteX8" fmla="*/ 1 w 1881493"/>
                <a:gd name="connsiteY8" fmla="*/ 903997 h 1794690"/>
                <a:gd name="connsiteX9" fmla="*/ 65352 w 1881493"/>
                <a:gd name="connsiteY9" fmla="*/ 1253928 h 1794690"/>
                <a:gd name="connsiteX10" fmla="*/ 262687 w 1881493"/>
                <a:gd name="connsiteY10" fmla="*/ 1540085 h 1794690"/>
                <a:gd name="connsiteX11" fmla="*/ 559113 w 1881493"/>
                <a:gd name="connsiteY11" fmla="*/ 1730758 h 1794690"/>
                <a:gd name="connsiteX12" fmla="*/ 921382 w 1881493"/>
                <a:gd name="connsiteY12" fmla="*/ 1794691 h 1794690"/>
                <a:gd name="connsiteX13" fmla="*/ 923354 w 1881493"/>
                <a:gd name="connsiteY13" fmla="*/ 1794691 h 1794690"/>
                <a:gd name="connsiteX14" fmla="*/ 1299861 w 1881493"/>
                <a:gd name="connsiteY14" fmla="*/ 1731941 h 1794690"/>
                <a:gd name="connsiteX15" fmla="*/ 1608040 w 1881493"/>
                <a:gd name="connsiteY15" fmla="*/ 1542253 h 1794690"/>
                <a:gd name="connsiteX16" fmla="*/ 1812848 w 1881493"/>
                <a:gd name="connsiteY16" fmla="*/ 1255446 h 1794690"/>
                <a:gd name="connsiteX17" fmla="*/ 1881493 w 1881493"/>
                <a:gd name="connsiteY17" fmla="*/ 901927 h 1794690"/>
                <a:gd name="connsiteX18" fmla="*/ 1814643 w 1881493"/>
                <a:gd name="connsiteY18" fmla="*/ 547443 h 1794690"/>
                <a:gd name="connsiteX19" fmla="*/ 1417982 w 1881493"/>
                <a:gd name="connsiteY19" fmla="*/ 1364193 h 1794690"/>
                <a:gd name="connsiteX20" fmla="*/ 1201815 w 1881493"/>
                <a:gd name="connsiteY20" fmla="*/ 1504808 h 1794690"/>
                <a:gd name="connsiteX21" fmla="*/ 939288 w 1881493"/>
                <a:gd name="connsiteY21" fmla="*/ 1551398 h 1794690"/>
                <a:gd name="connsiteX22" fmla="*/ 937947 w 1881493"/>
                <a:gd name="connsiteY22" fmla="*/ 1551398 h 1794690"/>
                <a:gd name="connsiteX23" fmla="*/ 675675 w 1881493"/>
                <a:gd name="connsiteY23" fmla="*/ 1504907 h 1794690"/>
                <a:gd name="connsiteX24" fmla="*/ 461638 w 1881493"/>
                <a:gd name="connsiteY24" fmla="*/ 1366420 h 1794690"/>
                <a:gd name="connsiteX25" fmla="*/ 319322 w 1881493"/>
                <a:gd name="connsiteY25" fmla="*/ 1158779 h 1794690"/>
                <a:gd name="connsiteX26" fmla="*/ 272172 w 1881493"/>
                <a:gd name="connsiteY26" fmla="*/ 904411 h 1794690"/>
                <a:gd name="connsiteX27" fmla="*/ 319972 w 1881493"/>
                <a:gd name="connsiteY27" fmla="*/ 643598 h 1794690"/>
                <a:gd name="connsiteX28" fmla="*/ 462467 w 1881493"/>
                <a:gd name="connsiteY28" fmla="*/ 434281 h 1794690"/>
                <a:gd name="connsiteX29" fmla="*/ 678574 w 1881493"/>
                <a:gd name="connsiteY29" fmla="*/ 296484 h 1794690"/>
                <a:gd name="connsiteX30" fmla="*/ 946071 w 1881493"/>
                <a:gd name="connsiteY30" fmla="*/ 250782 h 1794690"/>
                <a:gd name="connsiteX31" fmla="*/ 947491 w 1881493"/>
                <a:gd name="connsiteY31" fmla="*/ 250782 h 1794690"/>
                <a:gd name="connsiteX32" fmla="*/ 1205621 w 1881493"/>
                <a:gd name="connsiteY32" fmla="*/ 297706 h 1794690"/>
                <a:gd name="connsiteX33" fmla="*/ 1419520 w 1881493"/>
                <a:gd name="connsiteY33" fmla="*/ 437631 h 1794690"/>
                <a:gd name="connsiteX34" fmla="*/ 1563217 w 1881493"/>
                <a:gd name="connsiteY34" fmla="*/ 645470 h 1794690"/>
                <a:gd name="connsiteX35" fmla="*/ 1610860 w 1881493"/>
                <a:gd name="connsiteY35" fmla="*/ 896547 h 1794690"/>
                <a:gd name="connsiteX36" fmla="*/ 1599324 w 1881493"/>
                <a:gd name="connsiteY36" fmla="*/ 1027229 h 1794690"/>
                <a:gd name="connsiteX37" fmla="*/ 1417982 w 1881493"/>
                <a:gd name="connsiteY37" fmla="*/ 1364193 h 1794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881493" h="1794690">
                  <a:moveTo>
                    <a:pt x="1814643" y="547443"/>
                  </a:moveTo>
                  <a:cubicBezTo>
                    <a:pt x="1769998" y="440528"/>
                    <a:pt x="1702043" y="343054"/>
                    <a:pt x="1612674" y="257739"/>
                  </a:cubicBezTo>
                  <a:cubicBezTo>
                    <a:pt x="1523305" y="172423"/>
                    <a:pt x="1421137" y="107486"/>
                    <a:pt x="1309110" y="64720"/>
                  </a:cubicBezTo>
                  <a:cubicBezTo>
                    <a:pt x="1197083" y="21954"/>
                    <a:pt x="1072277" y="197"/>
                    <a:pt x="937848" y="0"/>
                  </a:cubicBezTo>
                  <a:lnTo>
                    <a:pt x="935876" y="0"/>
                  </a:lnTo>
                  <a:cubicBezTo>
                    <a:pt x="802216" y="0"/>
                    <a:pt x="678258" y="21383"/>
                    <a:pt x="567434" y="63577"/>
                  </a:cubicBezTo>
                  <a:cubicBezTo>
                    <a:pt x="455979" y="106008"/>
                    <a:pt x="354738" y="170630"/>
                    <a:pt x="266532" y="255669"/>
                  </a:cubicBezTo>
                  <a:cubicBezTo>
                    <a:pt x="178326" y="340708"/>
                    <a:pt x="111121" y="438420"/>
                    <a:pt x="66910" y="546044"/>
                  </a:cubicBezTo>
                  <a:cubicBezTo>
                    <a:pt x="22699" y="653668"/>
                    <a:pt x="198" y="774024"/>
                    <a:pt x="1" y="903997"/>
                  </a:cubicBezTo>
                  <a:cubicBezTo>
                    <a:pt x="-196" y="1030659"/>
                    <a:pt x="21693" y="1148373"/>
                    <a:pt x="65352" y="1253928"/>
                  </a:cubicBezTo>
                  <a:cubicBezTo>
                    <a:pt x="109012" y="1359483"/>
                    <a:pt x="175349" y="1455795"/>
                    <a:pt x="262687" y="1540085"/>
                  </a:cubicBezTo>
                  <a:cubicBezTo>
                    <a:pt x="350025" y="1624376"/>
                    <a:pt x="449747" y="1688505"/>
                    <a:pt x="559113" y="1730758"/>
                  </a:cubicBezTo>
                  <a:cubicBezTo>
                    <a:pt x="668478" y="1773012"/>
                    <a:pt x="790266" y="1794493"/>
                    <a:pt x="921382" y="1794691"/>
                  </a:cubicBezTo>
                  <a:lnTo>
                    <a:pt x="923354" y="1794691"/>
                  </a:lnTo>
                  <a:cubicBezTo>
                    <a:pt x="1059834" y="1794691"/>
                    <a:pt x="1186513" y="1773583"/>
                    <a:pt x="1299861" y="1731941"/>
                  </a:cubicBezTo>
                  <a:cubicBezTo>
                    <a:pt x="1414196" y="1689845"/>
                    <a:pt x="1518986" y="1625359"/>
                    <a:pt x="1608040" y="1542253"/>
                  </a:cubicBezTo>
                  <a:cubicBezTo>
                    <a:pt x="1698553" y="1458219"/>
                    <a:pt x="1767473" y="1361730"/>
                    <a:pt x="1812848" y="1255446"/>
                  </a:cubicBezTo>
                  <a:cubicBezTo>
                    <a:pt x="1858223" y="1149162"/>
                    <a:pt x="1881295" y="1030264"/>
                    <a:pt x="1881493" y="901927"/>
                  </a:cubicBezTo>
                  <a:cubicBezTo>
                    <a:pt x="1881689" y="773590"/>
                    <a:pt x="1859268" y="654358"/>
                    <a:pt x="1814643" y="547443"/>
                  </a:cubicBezTo>
                  <a:close/>
                  <a:moveTo>
                    <a:pt x="1417982" y="1364193"/>
                  </a:moveTo>
                  <a:cubicBezTo>
                    <a:pt x="1354130" y="1426450"/>
                    <a:pt x="1281404" y="1473749"/>
                    <a:pt x="1201815" y="1504808"/>
                  </a:cubicBezTo>
                  <a:cubicBezTo>
                    <a:pt x="1122562" y="1535730"/>
                    <a:pt x="1034198" y="1551398"/>
                    <a:pt x="939288" y="1551398"/>
                  </a:cubicBezTo>
                  <a:lnTo>
                    <a:pt x="937947" y="1551398"/>
                  </a:lnTo>
                  <a:cubicBezTo>
                    <a:pt x="842898" y="1551240"/>
                    <a:pt x="754554" y="1535631"/>
                    <a:pt x="675675" y="1504907"/>
                  </a:cubicBezTo>
                  <a:cubicBezTo>
                    <a:pt x="596797" y="1474183"/>
                    <a:pt x="524702" y="1427653"/>
                    <a:pt x="461638" y="1366420"/>
                  </a:cubicBezTo>
                  <a:cubicBezTo>
                    <a:pt x="398575" y="1305188"/>
                    <a:pt x="350735" y="1235364"/>
                    <a:pt x="319322" y="1158779"/>
                  </a:cubicBezTo>
                  <a:cubicBezTo>
                    <a:pt x="287908" y="1082195"/>
                    <a:pt x="271995" y="996584"/>
                    <a:pt x="272172" y="904411"/>
                  </a:cubicBezTo>
                  <a:cubicBezTo>
                    <a:pt x="272310" y="809320"/>
                    <a:pt x="288401" y="721581"/>
                    <a:pt x="319972" y="643598"/>
                  </a:cubicBezTo>
                  <a:cubicBezTo>
                    <a:pt x="351544" y="565614"/>
                    <a:pt x="399462" y="495257"/>
                    <a:pt x="462467" y="434281"/>
                  </a:cubicBezTo>
                  <a:cubicBezTo>
                    <a:pt x="524288" y="374026"/>
                    <a:pt x="597842" y="327122"/>
                    <a:pt x="678574" y="296484"/>
                  </a:cubicBezTo>
                  <a:cubicBezTo>
                    <a:pt x="758656" y="266154"/>
                    <a:pt x="848656" y="250782"/>
                    <a:pt x="946071" y="250782"/>
                  </a:cubicBezTo>
                  <a:lnTo>
                    <a:pt x="947491" y="250782"/>
                  </a:lnTo>
                  <a:cubicBezTo>
                    <a:pt x="1040469" y="250920"/>
                    <a:pt x="1127314" y="266706"/>
                    <a:pt x="1205621" y="297706"/>
                  </a:cubicBezTo>
                  <a:cubicBezTo>
                    <a:pt x="1283928" y="328706"/>
                    <a:pt x="1355846" y="375749"/>
                    <a:pt x="1419520" y="437631"/>
                  </a:cubicBezTo>
                  <a:cubicBezTo>
                    <a:pt x="1483195" y="499514"/>
                    <a:pt x="1531488" y="569417"/>
                    <a:pt x="1563217" y="645470"/>
                  </a:cubicBezTo>
                  <a:cubicBezTo>
                    <a:pt x="1594946" y="721522"/>
                    <a:pt x="1610998" y="806069"/>
                    <a:pt x="1610860" y="896547"/>
                  </a:cubicBezTo>
                  <a:cubicBezTo>
                    <a:pt x="1610919" y="940365"/>
                    <a:pt x="1607054" y="984099"/>
                    <a:pt x="1599324" y="1027229"/>
                  </a:cubicBezTo>
                  <a:cubicBezTo>
                    <a:pt x="1575621" y="1156532"/>
                    <a:pt x="1514628" y="1269911"/>
                    <a:pt x="1417982" y="1364193"/>
                  </a:cubicBezTo>
                  <a:close/>
                </a:path>
              </a:pathLst>
            </a:custGeom>
            <a:grpFill/>
            <a:ln w="19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8" name="Freeform 37">
              <a:extLst>
                <a:ext uri="{FF2B5EF4-FFF2-40B4-BE49-F238E27FC236}">
                  <a16:creationId xmlns:a16="http://schemas.microsoft.com/office/drawing/2014/main" id="{8283A1C0-CDF3-DCD9-922A-3220CEE28EF6}"/>
                </a:ext>
              </a:extLst>
            </p:cNvPr>
            <p:cNvSpPr/>
            <p:nvPr/>
          </p:nvSpPr>
          <p:spPr>
            <a:xfrm>
              <a:off x="469958" y="1647414"/>
              <a:ext cx="1719691" cy="1847802"/>
            </a:xfrm>
            <a:custGeom>
              <a:avLst/>
              <a:gdLst>
                <a:gd name="connsiteX0" fmla="*/ 0 w 1719691"/>
                <a:gd name="connsiteY0" fmla="*/ 0 h 1847802"/>
                <a:gd name="connsiteX1" fmla="*/ 0 w 1719691"/>
                <a:gd name="connsiteY1" fmla="*/ 1794395 h 1847802"/>
                <a:gd name="connsiteX2" fmla="*/ 277515 w 1719691"/>
                <a:gd name="connsiteY2" fmla="*/ 1794395 h 1847802"/>
                <a:gd name="connsiteX3" fmla="*/ 277534 w 1719691"/>
                <a:gd name="connsiteY3" fmla="*/ 607611 h 1847802"/>
                <a:gd name="connsiteX4" fmla="*/ 1707485 w 1719691"/>
                <a:gd name="connsiteY4" fmla="*/ 1837299 h 1847802"/>
                <a:gd name="connsiteX5" fmla="*/ 1719691 w 1719691"/>
                <a:gd name="connsiteY5" fmla="*/ 1847803 h 1847802"/>
                <a:gd name="connsiteX6" fmla="*/ 1719691 w 1719691"/>
                <a:gd name="connsiteY6" fmla="*/ 1476350 h 1847802"/>
                <a:gd name="connsiteX7" fmla="*/ 0 w 1719691"/>
                <a:gd name="connsiteY7" fmla="*/ 0 h 1847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19691" h="1847802">
                  <a:moveTo>
                    <a:pt x="0" y="0"/>
                  </a:moveTo>
                  <a:lnTo>
                    <a:pt x="0" y="1794395"/>
                  </a:lnTo>
                  <a:lnTo>
                    <a:pt x="277515" y="1794395"/>
                  </a:lnTo>
                  <a:lnTo>
                    <a:pt x="277534" y="607611"/>
                  </a:lnTo>
                  <a:lnTo>
                    <a:pt x="1707485" y="1837299"/>
                  </a:lnTo>
                  <a:lnTo>
                    <a:pt x="1719691" y="1847803"/>
                  </a:lnTo>
                  <a:lnTo>
                    <a:pt x="1719691" y="147635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9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</p:grp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979D0BDB-97E4-A451-9812-A5D35873583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66655" y="1910947"/>
            <a:ext cx="5359744" cy="59095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  <a:latin typeface="+mn-lt"/>
                <a:ea typeface="Nokia Pure Text Light" panose="020B0403020202020204" pitchFamily="34" charset="0"/>
              </a:defRPr>
            </a:lvl1pPr>
            <a:lvl2pPr marL="2304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bg1"/>
                </a:solidFill>
                <a:latin typeface="+mn-lt"/>
                <a:ea typeface="Nokia Pure Text Light" panose="020B0403020202020204" pitchFamily="34" charset="0"/>
              </a:defRPr>
            </a:lvl2pPr>
            <a:lvl3pPr marL="4626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200">
                <a:solidFill>
                  <a:schemeClr val="bg1"/>
                </a:solidFill>
                <a:latin typeface="+mn-lt"/>
                <a:ea typeface="Nokia Pure Text Light" panose="020B0403020202020204" pitchFamily="34" charset="0"/>
              </a:defRPr>
            </a:lvl3pPr>
            <a:lvl4pPr marL="6930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000">
                <a:solidFill>
                  <a:schemeClr val="bg1"/>
                </a:solidFill>
                <a:latin typeface="+mn-lt"/>
                <a:ea typeface="Nokia Pure Text Light" panose="020B0403020202020204" pitchFamily="34" charset="0"/>
              </a:defRPr>
            </a:lvl4pPr>
            <a:lvl5pPr marL="9234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>
                <a:solidFill>
                  <a:schemeClr val="bg1"/>
                </a:solidFill>
                <a:latin typeface="+mn-lt"/>
                <a:ea typeface="Nokia Pure Text Light" panose="020B0403020202020204" pitchFamily="34" charset="0"/>
              </a:defRPr>
            </a:lvl5pPr>
            <a:lvl6pPr marL="1153800" indent="0">
              <a:spcBef>
                <a:spcPts val="0"/>
              </a:spcBef>
              <a:spcAft>
                <a:spcPts val="600"/>
              </a:spcAft>
              <a:buFont typeface="Nokia Pure Text" panose="020B0503020202020204" pitchFamily="34" charset="0"/>
              <a:buNone/>
              <a:defRPr sz="800" baseline="0">
                <a:solidFill>
                  <a:schemeClr val="tx2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defRPr>
            </a:lvl6pPr>
            <a:lvl7pPr marL="1384200" indent="0">
              <a:spcBef>
                <a:spcPts val="0"/>
              </a:spcBef>
              <a:spcAft>
                <a:spcPts val="600"/>
              </a:spcAft>
              <a:buNone/>
              <a:defRPr sz="700">
                <a:solidFill>
                  <a:schemeClr val="tx2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defRPr>
            </a:lvl7pPr>
            <a:lvl8pPr marL="1614600" indent="0">
              <a:spcBef>
                <a:spcPts val="0"/>
              </a:spcBef>
              <a:spcAft>
                <a:spcPts val="600"/>
              </a:spcAft>
              <a:buNone/>
              <a:defRPr sz="600">
                <a:solidFill>
                  <a:schemeClr val="tx2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defRPr>
            </a:lvl8pPr>
          </a:lstStyle>
          <a:p>
            <a:pPr lvl="0"/>
            <a:r>
              <a:rPr lang="en-US" dirty="0"/>
              <a:t>Subtitle/Description</a:t>
            </a:r>
            <a:br>
              <a:rPr lang="en-US" dirty="0"/>
            </a:br>
            <a:r>
              <a:rPr lang="en-US" dirty="0"/>
              <a:t>(2 lines)</a:t>
            </a:r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6B255A8C-100D-A2D9-AEED-C2553D9061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66655" y="445039"/>
            <a:ext cx="5359744" cy="124446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4000" kern="1200" baseline="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GB" dirty="0"/>
              <a:t>What is the key message, idea or takeaway?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8C5783-9456-A78C-15F2-804063D153AD}"/>
              </a:ext>
            </a:extLst>
          </p:cNvPr>
          <p:cNvSpPr txBox="1"/>
          <p:nvPr userDrawn="1"/>
        </p:nvSpPr>
        <p:spPr>
          <a:xfrm>
            <a:off x="5345813" y="4858555"/>
            <a:ext cx="631583" cy="123111"/>
          </a:xfrm>
          <a:prstGeom prst="rect">
            <a:avLst/>
          </a:prstGeom>
          <a:noFill/>
        </p:spPr>
        <p:txBody>
          <a:bodyPr wrap="none" lIns="0" tIns="0" rIns="0" bIns="0" anchor="b" anchorCtr="0">
            <a:spAutoFit/>
          </a:bodyPr>
          <a:lstStyle/>
          <a:p>
            <a:r>
              <a:rPr lang="en-US" sz="800" noProof="0" dirty="0">
                <a:solidFill>
                  <a:schemeClr val="bg1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rPr>
              <a:t>© 2023 Nokia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DE4ACEF-597D-D47D-EE34-637E60990028}"/>
              </a:ext>
            </a:extLst>
          </p:cNvPr>
          <p:cNvCxnSpPr>
            <a:cxnSpLocks/>
          </p:cNvCxnSpPr>
          <p:nvPr userDrawn="1"/>
        </p:nvCxnSpPr>
        <p:spPr>
          <a:xfrm>
            <a:off x="6066412" y="4830552"/>
            <a:ext cx="0" cy="14400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4ED56246-F87F-68C8-DA77-822FE34C4106}"/>
              </a:ext>
            </a:extLst>
          </p:cNvPr>
          <p:cNvSpPr txBox="1"/>
          <p:nvPr userDrawn="1"/>
        </p:nvSpPr>
        <p:spPr>
          <a:xfrm>
            <a:off x="6164278" y="4858555"/>
            <a:ext cx="1016304" cy="123111"/>
          </a:xfrm>
          <a:prstGeom prst="rect">
            <a:avLst/>
          </a:prstGeom>
          <a:noFill/>
        </p:spPr>
        <p:txBody>
          <a:bodyPr wrap="none" lIns="0" tIns="0" rIns="0" bIns="0" anchor="b" anchorCtr="0">
            <a:spAutoFit/>
          </a:bodyPr>
          <a:lstStyle/>
          <a:p>
            <a:r>
              <a:rPr lang="en-US" sz="800" noProof="0" dirty="0">
                <a:solidFill>
                  <a:schemeClr val="bg1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rPr>
              <a:t>Customer confidential</a:t>
            </a:r>
          </a:p>
        </p:txBody>
      </p:sp>
    </p:spTree>
    <p:extLst>
      <p:ext uri="{BB962C8B-B14F-4D97-AF65-F5344CB8AC3E}">
        <p14:creationId xmlns:p14="http://schemas.microsoft.com/office/powerpoint/2010/main" val="191097345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7.1 - Divider BlueGreen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2F98BFE0-FEAC-1333-6BF5-7907903B2DC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Placeholder 42">
            <a:extLst>
              <a:ext uri="{FF2B5EF4-FFF2-40B4-BE49-F238E27FC236}">
                <a16:creationId xmlns:a16="http://schemas.microsoft.com/office/drawing/2014/main" id="{62755F71-C8DF-BEE3-C54C-12DECC4F977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7600" y="1080000"/>
            <a:ext cx="8308800" cy="176050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4400" baseline="0">
                <a:solidFill>
                  <a:schemeClr val="bg1"/>
                </a:solidFill>
                <a:latin typeface="Nokia Pure Headline Light" panose="020B0304020202020204" pitchFamily="34" charset="0"/>
              </a:defRPr>
            </a:lvl1pPr>
          </a:lstStyle>
          <a:p>
            <a:pPr lvl="0"/>
            <a:r>
              <a:rPr lang="en-US" noProof="0"/>
              <a:t>Divider pages </a:t>
            </a:r>
            <a:br>
              <a:rPr lang="en-US" noProof="0"/>
            </a:br>
            <a:r>
              <a:rPr lang="en-US" noProof="0"/>
              <a:t>or large quotes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EF5C81FB-4A41-2E38-2638-F82CC70C7B5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52320" y="4740459"/>
            <a:ext cx="972000" cy="219014"/>
          </a:xfrm>
          <a:prstGeom prst="rect">
            <a:avLst/>
          </a:prstGeom>
        </p:spPr>
      </p:pic>
      <p:sp>
        <p:nvSpPr>
          <p:cNvPr id="5" name="Text Placeholder 42">
            <a:extLst>
              <a:ext uri="{FF2B5EF4-FFF2-40B4-BE49-F238E27FC236}">
                <a16:creationId xmlns:a16="http://schemas.microsoft.com/office/drawing/2014/main" id="{56D07526-2E9D-2AAD-EE94-167EEE1536F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17600" y="3161471"/>
            <a:ext cx="8308800" cy="110847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aseline="0">
                <a:solidFill>
                  <a:schemeClr val="bg1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3358C67-E4BE-C51E-3A4E-670D5C85CE5A}"/>
              </a:ext>
            </a:extLst>
          </p:cNvPr>
          <p:cNvSpPr txBox="1">
            <a:spLocks/>
          </p:cNvSpPr>
          <p:nvPr userDrawn="1"/>
        </p:nvSpPr>
        <p:spPr>
          <a:xfrm>
            <a:off x="419102" y="4858555"/>
            <a:ext cx="117020" cy="123111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71245D3D-131A-47D1-B100-B33219007AD2}" type="slidenum">
              <a:rPr lang="en-US" sz="800" noProof="0" smtClean="0">
                <a:solidFill>
                  <a:schemeClr val="bg1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rPr>
              <a:pPr>
                <a:defRPr/>
              </a:pPr>
              <a:t>‹#›</a:t>
            </a:fld>
            <a:endParaRPr lang="en-US" noProof="0">
              <a:solidFill>
                <a:schemeClr val="bg1"/>
              </a:solidFill>
              <a:latin typeface="Nokia Pure Text Light" panose="020B0304040602060303" pitchFamily="34" charset="0"/>
              <a:ea typeface="Nokia Pure Text Light" panose="020B0304040602060303" pitchFamily="34" charset="0"/>
              <a:cs typeface="Nokia Pure Text Light" panose="020B0304040602060303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70B7801-A238-7E38-6F58-73E456A5EB9C}"/>
              </a:ext>
            </a:extLst>
          </p:cNvPr>
          <p:cNvSpPr txBox="1"/>
          <p:nvPr userDrawn="1"/>
        </p:nvSpPr>
        <p:spPr>
          <a:xfrm>
            <a:off x="680028" y="4858555"/>
            <a:ext cx="631583" cy="123111"/>
          </a:xfrm>
          <a:prstGeom prst="rect">
            <a:avLst/>
          </a:prstGeom>
          <a:noFill/>
        </p:spPr>
        <p:txBody>
          <a:bodyPr wrap="none" lIns="0" tIns="0" rIns="0" bIns="0" anchor="b" anchorCtr="0">
            <a:spAutoFit/>
          </a:bodyPr>
          <a:lstStyle/>
          <a:p>
            <a:r>
              <a:rPr lang="en-US" sz="800" noProof="0" dirty="0">
                <a:solidFill>
                  <a:schemeClr val="bg1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rPr>
              <a:t>© 2023 Nokia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0A37899-4BD4-520C-7545-8BB6201CDA17}"/>
              </a:ext>
            </a:extLst>
          </p:cNvPr>
          <p:cNvCxnSpPr>
            <a:cxnSpLocks/>
          </p:cNvCxnSpPr>
          <p:nvPr userDrawn="1"/>
        </p:nvCxnSpPr>
        <p:spPr>
          <a:xfrm>
            <a:off x="1400627" y="4830552"/>
            <a:ext cx="0" cy="14400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7851F7AD-12F9-6D25-5F89-A2ACF3588C83}"/>
              </a:ext>
            </a:extLst>
          </p:cNvPr>
          <p:cNvSpPr txBox="1"/>
          <p:nvPr userDrawn="1"/>
        </p:nvSpPr>
        <p:spPr>
          <a:xfrm>
            <a:off x="1498493" y="4858555"/>
            <a:ext cx="1016304" cy="123111"/>
          </a:xfrm>
          <a:prstGeom prst="rect">
            <a:avLst/>
          </a:prstGeom>
          <a:noFill/>
        </p:spPr>
        <p:txBody>
          <a:bodyPr wrap="none" lIns="0" tIns="0" rIns="0" bIns="0" anchor="b" anchorCtr="0">
            <a:spAutoFit/>
          </a:bodyPr>
          <a:lstStyle/>
          <a:p>
            <a:r>
              <a:rPr lang="en-US" sz="800" noProof="0" dirty="0">
                <a:solidFill>
                  <a:schemeClr val="bg1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rPr>
              <a:t>Customer confidential</a:t>
            </a:r>
          </a:p>
        </p:txBody>
      </p:sp>
    </p:spTree>
    <p:extLst>
      <p:ext uri="{BB962C8B-B14F-4D97-AF65-F5344CB8AC3E}">
        <p14:creationId xmlns:p14="http://schemas.microsoft.com/office/powerpoint/2010/main" val="394277235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7.2 - Divider BlueGreen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ackground pattern&#10;&#10;Description automatically generated">
            <a:extLst>
              <a:ext uri="{FF2B5EF4-FFF2-40B4-BE49-F238E27FC236}">
                <a16:creationId xmlns:a16="http://schemas.microsoft.com/office/drawing/2014/main" id="{82BC244E-62D2-236F-4DC8-EEBFE9AF28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Placeholder 42">
            <a:extLst>
              <a:ext uri="{FF2B5EF4-FFF2-40B4-BE49-F238E27FC236}">
                <a16:creationId xmlns:a16="http://schemas.microsoft.com/office/drawing/2014/main" id="{BE7F6530-2B80-C2AA-C92D-861D7E8FD53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7600" y="1080000"/>
            <a:ext cx="8308800" cy="176050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4400" baseline="0">
                <a:solidFill>
                  <a:schemeClr val="bg1"/>
                </a:solidFill>
                <a:latin typeface="Nokia Pure Headline Light" panose="020B0304020202020204" pitchFamily="34" charset="0"/>
              </a:defRPr>
            </a:lvl1pPr>
          </a:lstStyle>
          <a:p>
            <a:pPr lvl="0"/>
            <a:r>
              <a:rPr lang="en-US" noProof="0"/>
              <a:t>Divider pages </a:t>
            </a:r>
            <a:br>
              <a:rPr lang="en-US" noProof="0"/>
            </a:br>
            <a:r>
              <a:rPr lang="en-US" noProof="0"/>
              <a:t>or large quotes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F9E92399-CC16-9177-2657-E4899DE3837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52320" y="4740459"/>
            <a:ext cx="972000" cy="219014"/>
          </a:xfrm>
          <a:prstGeom prst="rect">
            <a:avLst/>
          </a:prstGeom>
        </p:spPr>
      </p:pic>
      <p:sp>
        <p:nvSpPr>
          <p:cNvPr id="3" name="Text Placeholder 42">
            <a:extLst>
              <a:ext uri="{FF2B5EF4-FFF2-40B4-BE49-F238E27FC236}">
                <a16:creationId xmlns:a16="http://schemas.microsoft.com/office/drawing/2014/main" id="{5ED3C240-0F31-AD4B-E3D6-E9E2DFC4EB6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17600" y="3161471"/>
            <a:ext cx="8308800" cy="110847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aseline="0">
                <a:solidFill>
                  <a:schemeClr val="bg1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97BF430-B98D-0D19-0BE3-31B06DF5F092}"/>
              </a:ext>
            </a:extLst>
          </p:cNvPr>
          <p:cNvSpPr txBox="1">
            <a:spLocks/>
          </p:cNvSpPr>
          <p:nvPr userDrawn="1"/>
        </p:nvSpPr>
        <p:spPr>
          <a:xfrm>
            <a:off x="419102" y="4858555"/>
            <a:ext cx="117020" cy="123111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71245D3D-131A-47D1-B100-B33219007AD2}" type="slidenum">
              <a:rPr lang="en-US" sz="800" noProof="0" smtClean="0">
                <a:solidFill>
                  <a:schemeClr val="bg1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rPr>
              <a:pPr>
                <a:defRPr/>
              </a:pPr>
              <a:t>‹#›</a:t>
            </a:fld>
            <a:endParaRPr lang="en-US" noProof="0">
              <a:solidFill>
                <a:schemeClr val="bg1"/>
              </a:solidFill>
              <a:latin typeface="Nokia Pure Text Light" panose="020B0304040602060303" pitchFamily="34" charset="0"/>
              <a:ea typeface="Nokia Pure Text Light" panose="020B0304040602060303" pitchFamily="34" charset="0"/>
              <a:cs typeface="Nokia Pure Text Light" panose="020B0304040602060303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592629D-7747-FACC-7D59-DED89D3464B2}"/>
              </a:ext>
            </a:extLst>
          </p:cNvPr>
          <p:cNvSpPr txBox="1"/>
          <p:nvPr userDrawn="1"/>
        </p:nvSpPr>
        <p:spPr>
          <a:xfrm>
            <a:off x="680028" y="4858555"/>
            <a:ext cx="631583" cy="123111"/>
          </a:xfrm>
          <a:prstGeom prst="rect">
            <a:avLst/>
          </a:prstGeom>
          <a:noFill/>
        </p:spPr>
        <p:txBody>
          <a:bodyPr wrap="none" lIns="0" tIns="0" rIns="0" bIns="0" anchor="b" anchorCtr="0">
            <a:spAutoFit/>
          </a:bodyPr>
          <a:lstStyle/>
          <a:p>
            <a:r>
              <a:rPr lang="en-US" sz="800" noProof="0" dirty="0">
                <a:solidFill>
                  <a:schemeClr val="bg1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rPr>
              <a:t>© 2023 Nokia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2EDE719-813E-25C7-ACC0-3043F54FAB3A}"/>
              </a:ext>
            </a:extLst>
          </p:cNvPr>
          <p:cNvCxnSpPr>
            <a:cxnSpLocks/>
          </p:cNvCxnSpPr>
          <p:nvPr userDrawn="1"/>
        </p:nvCxnSpPr>
        <p:spPr>
          <a:xfrm>
            <a:off x="1400627" y="4830552"/>
            <a:ext cx="0" cy="14400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5DFF3A00-3878-BA20-8622-AA400C4500F3}"/>
              </a:ext>
            </a:extLst>
          </p:cNvPr>
          <p:cNvSpPr txBox="1"/>
          <p:nvPr userDrawn="1"/>
        </p:nvSpPr>
        <p:spPr>
          <a:xfrm>
            <a:off x="1498493" y="4858555"/>
            <a:ext cx="1016304" cy="123111"/>
          </a:xfrm>
          <a:prstGeom prst="rect">
            <a:avLst/>
          </a:prstGeom>
          <a:noFill/>
        </p:spPr>
        <p:txBody>
          <a:bodyPr wrap="none" lIns="0" tIns="0" rIns="0" bIns="0" anchor="b" anchorCtr="0">
            <a:spAutoFit/>
          </a:bodyPr>
          <a:lstStyle/>
          <a:p>
            <a:r>
              <a:rPr lang="en-US" sz="800" noProof="0" dirty="0">
                <a:solidFill>
                  <a:schemeClr val="bg1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rPr>
              <a:t>Customer confidential</a:t>
            </a:r>
          </a:p>
        </p:txBody>
      </p:sp>
    </p:spTree>
    <p:extLst>
      <p:ext uri="{BB962C8B-B14F-4D97-AF65-F5344CB8AC3E}">
        <p14:creationId xmlns:p14="http://schemas.microsoft.com/office/powerpoint/2010/main" val="288143442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7.3 - Divider BlueGreen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1ACC9534-D4F4-B471-C3A8-8380F72B349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Placeholder 42">
            <a:extLst>
              <a:ext uri="{FF2B5EF4-FFF2-40B4-BE49-F238E27FC236}">
                <a16:creationId xmlns:a16="http://schemas.microsoft.com/office/drawing/2014/main" id="{62755F71-C8DF-BEE3-C54C-12DECC4F977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7600" y="1080000"/>
            <a:ext cx="8308800" cy="176050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4400" baseline="0">
                <a:solidFill>
                  <a:schemeClr val="bg1"/>
                </a:solidFill>
                <a:latin typeface="Nokia Pure Headline Light" panose="020B0304020202020204" pitchFamily="34" charset="0"/>
              </a:defRPr>
            </a:lvl1pPr>
          </a:lstStyle>
          <a:p>
            <a:pPr lvl="0"/>
            <a:r>
              <a:rPr lang="en-US" noProof="0"/>
              <a:t>Divider pages </a:t>
            </a:r>
            <a:br>
              <a:rPr lang="en-US" noProof="0"/>
            </a:br>
            <a:r>
              <a:rPr lang="en-US" noProof="0"/>
              <a:t>or large quotes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3761BFBE-2F2E-2C4F-848A-E8505169811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52320" y="4740459"/>
            <a:ext cx="972000" cy="219014"/>
          </a:xfrm>
          <a:prstGeom prst="rect">
            <a:avLst/>
          </a:prstGeom>
        </p:spPr>
      </p:pic>
      <p:sp>
        <p:nvSpPr>
          <p:cNvPr id="4" name="Text Placeholder 42">
            <a:extLst>
              <a:ext uri="{FF2B5EF4-FFF2-40B4-BE49-F238E27FC236}">
                <a16:creationId xmlns:a16="http://schemas.microsoft.com/office/drawing/2014/main" id="{B4CCFE40-D40E-A7E0-E99F-0E9E3E7CA3B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17600" y="3161471"/>
            <a:ext cx="8308800" cy="110847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aseline="0">
                <a:solidFill>
                  <a:schemeClr val="bg1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3A7E2BC-63C9-5920-E597-AFD86F306AB3}"/>
              </a:ext>
            </a:extLst>
          </p:cNvPr>
          <p:cNvSpPr txBox="1">
            <a:spLocks/>
          </p:cNvSpPr>
          <p:nvPr userDrawn="1"/>
        </p:nvSpPr>
        <p:spPr>
          <a:xfrm>
            <a:off x="419102" y="4858555"/>
            <a:ext cx="117020" cy="123111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71245D3D-131A-47D1-B100-B33219007AD2}" type="slidenum">
              <a:rPr lang="en-US" sz="800" noProof="0" smtClean="0">
                <a:solidFill>
                  <a:schemeClr val="bg1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rPr>
              <a:pPr>
                <a:defRPr/>
              </a:pPr>
              <a:t>‹#›</a:t>
            </a:fld>
            <a:endParaRPr lang="en-US" noProof="0">
              <a:solidFill>
                <a:schemeClr val="bg1"/>
              </a:solidFill>
              <a:latin typeface="Nokia Pure Text Light" panose="020B0304040602060303" pitchFamily="34" charset="0"/>
              <a:ea typeface="Nokia Pure Text Light" panose="020B0304040602060303" pitchFamily="34" charset="0"/>
              <a:cs typeface="Nokia Pure Text Light" panose="020B0304040602060303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31FB2E3-647A-EC2E-7686-DDC22DCA36D6}"/>
              </a:ext>
            </a:extLst>
          </p:cNvPr>
          <p:cNvSpPr txBox="1"/>
          <p:nvPr userDrawn="1"/>
        </p:nvSpPr>
        <p:spPr>
          <a:xfrm>
            <a:off x="680028" y="4858555"/>
            <a:ext cx="631583" cy="123111"/>
          </a:xfrm>
          <a:prstGeom prst="rect">
            <a:avLst/>
          </a:prstGeom>
          <a:noFill/>
        </p:spPr>
        <p:txBody>
          <a:bodyPr wrap="none" lIns="0" tIns="0" rIns="0" bIns="0" anchor="b" anchorCtr="0">
            <a:spAutoFit/>
          </a:bodyPr>
          <a:lstStyle/>
          <a:p>
            <a:r>
              <a:rPr lang="en-US" sz="800" noProof="0" dirty="0">
                <a:solidFill>
                  <a:schemeClr val="bg1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rPr>
              <a:t>© 2023 Nokia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2278475-E149-23B6-F439-B109A98EF03C}"/>
              </a:ext>
            </a:extLst>
          </p:cNvPr>
          <p:cNvCxnSpPr>
            <a:cxnSpLocks/>
          </p:cNvCxnSpPr>
          <p:nvPr userDrawn="1"/>
        </p:nvCxnSpPr>
        <p:spPr>
          <a:xfrm>
            <a:off x="1400627" y="4830552"/>
            <a:ext cx="0" cy="14400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82386A10-589B-F28B-8877-613EBBB4B23C}"/>
              </a:ext>
            </a:extLst>
          </p:cNvPr>
          <p:cNvSpPr txBox="1"/>
          <p:nvPr userDrawn="1"/>
        </p:nvSpPr>
        <p:spPr>
          <a:xfrm>
            <a:off x="1498493" y="4858555"/>
            <a:ext cx="1016304" cy="123111"/>
          </a:xfrm>
          <a:prstGeom prst="rect">
            <a:avLst/>
          </a:prstGeom>
          <a:noFill/>
        </p:spPr>
        <p:txBody>
          <a:bodyPr wrap="none" lIns="0" tIns="0" rIns="0" bIns="0" anchor="b" anchorCtr="0">
            <a:spAutoFit/>
          </a:bodyPr>
          <a:lstStyle/>
          <a:p>
            <a:r>
              <a:rPr lang="en-US" sz="800" noProof="0" dirty="0">
                <a:solidFill>
                  <a:schemeClr val="bg1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rPr>
              <a:t>Customer confidential</a:t>
            </a:r>
          </a:p>
        </p:txBody>
      </p:sp>
    </p:spTree>
    <p:extLst>
      <p:ext uri="{BB962C8B-B14F-4D97-AF65-F5344CB8AC3E}">
        <p14:creationId xmlns:p14="http://schemas.microsoft.com/office/powerpoint/2010/main" val="90599218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7.4 - Divider PurpleBlu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E01D2CA4-939C-12C2-DF49-53BE4EA4C1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Placeholder 42">
            <a:extLst>
              <a:ext uri="{FF2B5EF4-FFF2-40B4-BE49-F238E27FC236}">
                <a16:creationId xmlns:a16="http://schemas.microsoft.com/office/drawing/2014/main" id="{0DABAD96-0284-76FF-D804-48E7FFCA08F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7600" y="1080000"/>
            <a:ext cx="8308800" cy="176050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4400" baseline="0">
                <a:solidFill>
                  <a:schemeClr val="bg1"/>
                </a:solidFill>
                <a:latin typeface="Nokia Pure Headline Light" panose="020B0304020202020204" pitchFamily="34" charset="0"/>
              </a:defRPr>
            </a:lvl1pPr>
          </a:lstStyle>
          <a:p>
            <a:pPr lvl="0"/>
            <a:r>
              <a:rPr lang="en-US" noProof="0"/>
              <a:t>Divider pages </a:t>
            </a:r>
            <a:br>
              <a:rPr lang="en-US" noProof="0"/>
            </a:br>
            <a:r>
              <a:rPr lang="en-US" noProof="0"/>
              <a:t>or large quotes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83B5421E-4ADD-A198-F29A-1E6995BF576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52320" y="4740459"/>
            <a:ext cx="972000" cy="219014"/>
          </a:xfrm>
          <a:prstGeom prst="rect">
            <a:avLst/>
          </a:prstGeom>
        </p:spPr>
      </p:pic>
      <p:sp>
        <p:nvSpPr>
          <p:cNvPr id="4" name="Text Placeholder 42">
            <a:extLst>
              <a:ext uri="{FF2B5EF4-FFF2-40B4-BE49-F238E27FC236}">
                <a16:creationId xmlns:a16="http://schemas.microsoft.com/office/drawing/2014/main" id="{E790325F-8E1D-1D8F-9BC9-63324BDA400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17600" y="3161471"/>
            <a:ext cx="8308800" cy="110847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aseline="0">
                <a:solidFill>
                  <a:schemeClr val="bg1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85B379E-34AF-A652-EC03-F80220DEE8E5}"/>
              </a:ext>
            </a:extLst>
          </p:cNvPr>
          <p:cNvSpPr txBox="1">
            <a:spLocks/>
          </p:cNvSpPr>
          <p:nvPr userDrawn="1"/>
        </p:nvSpPr>
        <p:spPr>
          <a:xfrm>
            <a:off x="419102" y="4858555"/>
            <a:ext cx="117020" cy="123111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71245D3D-131A-47D1-B100-B33219007AD2}" type="slidenum">
              <a:rPr lang="en-US" sz="800" noProof="0" smtClean="0">
                <a:solidFill>
                  <a:schemeClr val="bg1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rPr>
              <a:pPr>
                <a:defRPr/>
              </a:pPr>
              <a:t>‹#›</a:t>
            </a:fld>
            <a:endParaRPr lang="en-US" noProof="0">
              <a:solidFill>
                <a:schemeClr val="bg1"/>
              </a:solidFill>
              <a:latin typeface="Nokia Pure Text Light" panose="020B0304040602060303" pitchFamily="34" charset="0"/>
              <a:ea typeface="Nokia Pure Text Light" panose="020B0304040602060303" pitchFamily="34" charset="0"/>
              <a:cs typeface="Nokia Pure Text Light" panose="020B0304040602060303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56F86E9-A41B-180D-4375-D8B7FBBFC39E}"/>
              </a:ext>
            </a:extLst>
          </p:cNvPr>
          <p:cNvSpPr txBox="1"/>
          <p:nvPr userDrawn="1"/>
        </p:nvSpPr>
        <p:spPr>
          <a:xfrm>
            <a:off x="680028" y="4858555"/>
            <a:ext cx="631583" cy="123111"/>
          </a:xfrm>
          <a:prstGeom prst="rect">
            <a:avLst/>
          </a:prstGeom>
          <a:noFill/>
        </p:spPr>
        <p:txBody>
          <a:bodyPr wrap="none" lIns="0" tIns="0" rIns="0" bIns="0" anchor="b" anchorCtr="0">
            <a:spAutoFit/>
          </a:bodyPr>
          <a:lstStyle/>
          <a:p>
            <a:r>
              <a:rPr lang="en-US" sz="800" noProof="0" dirty="0">
                <a:solidFill>
                  <a:schemeClr val="bg1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rPr>
              <a:t>© 2023 Nokia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6D58583-4DF6-BF9B-E5F6-0C2CB1E00FC6}"/>
              </a:ext>
            </a:extLst>
          </p:cNvPr>
          <p:cNvCxnSpPr>
            <a:cxnSpLocks/>
          </p:cNvCxnSpPr>
          <p:nvPr userDrawn="1"/>
        </p:nvCxnSpPr>
        <p:spPr>
          <a:xfrm>
            <a:off x="1400627" y="4830552"/>
            <a:ext cx="0" cy="14400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B84052A3-C3EA-BEA7-DCC3-CB63294FC637}"/>
              </a:ext>
            </a:extLst>
          </p:cNvPr>
          <p:cNvSpPr txBox="1"/>
          <p:nvPr userDrawn="1"/>
        </p:nvSpPr>
        <p:spPr>
          <a:xfrm>
            <a:off x="1498493" y="4858555"/>
            <a:ext cx="1016304" cy="123111"/>
          </a:xfrm>
          <a:prstGeom prst="rect">
            <a:avLst/>
          </a:prstGeom>
          <a:noFill/>
        </p:spPr>
        <p:txBody>
          <a:bodyPr wrap="none" lIns="0" tIns="0" rIns="0" bIns="0" anchor="b" anchorCtr="0">
            <a:spAutoFit/>
          </a:bodyPr>
          <a:lstStyle/>
          <a:p>
            <a:r>
              <a:rPr lang="en-US" sz="800" noProof="0" dirty="0">
                <a:solidFill>
                  <a:schemeClr val="bg1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rPr>
              <a:t>Customer confidential</a:t>
            </a:r>
          </a:p>
        </p:txBody>
      </p:sp>
    </p:spTree>
    <p:extLst>
      <p:ext uri="{BB962C8B-B14F-4D97-AF65-F5344CB8AC3E}">
        <p14:creationId xmlns:p14="http://schemas.microsoft.com/office/powerpoint/2010/main" val="76412491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7.5 - Divider BluePink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FEF07AED-C885-0A94-CE92-AD0235762C6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Placeholder 42">
            <a:extLst>
              <a:ext uri="{FF2B5EF4-FFF2-40B4-BE49-F238E27FC236}">
                <a16:creationId xmlns:a16="http://schemas.microsoft.com/office/drawing/2014/main" id="{513AFDC9-7EA7-195A-AC21-49A03E74AF4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7600" y="1080000"/>
            <a:ext cx="8308800" cy="176050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4400" baseline="0">
                <a:solidFill>
                  <a:schemeClr val="bg1"/>
                </a:solidFill>
                <a:latin typeface="Nokia Pure Headline Light" panose="020B0304020202020204" pitchFamily="34" charset="0"/>
              </a:defRPr>
            </a:lvl1pPr>
          </a:lstStyle>
          <a:p>
            <a:pPr lvl="0"/>
            <a:r>
              <a:rPr lang="en-US" noProof="0"/>
              <a:t>Divider pages </a:t>
            </a:r>
            <a:br>
              <a:rPr lang="en-US" noProof="0"/>
            </a:br>
            <a:r>
              <a:rPr lang="en-US" noProof="0"/>
              <a:t>or large quotes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5F57FFFB-CCE3-C058-3729-4EDEEE5E646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52320" y="4740459"/>
            <a:ext cx="972000" cy="219014"/>
          </a:xfrm>
          <a:prstGeom prst="rect">
            <a:avLst/>
          </a:prstGeom>
        </p:spPr>
      </p:pic>
      <p:sp>
        <p:nvSpPr>
          <p:cNvPr id="3" name="Text Placeholder 42">
            <a:extLst>
              <a:ext uri="{FF2B5EF4-FFF2-40B4-BE49-F238E27FC236}">
                <a16:creationId xmlns:a16="http://schemas.microsoft.com/office/drawing/2014/main" id="{521CF4E5-14D0-7A0E-3B20-BC1F539D9BF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17600" y="3161471"/>
            <a:ext cx="8308800" cy="110847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aseline="0">
                <a:solidFill>
                  <a:schemeClr val="bg1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5F2794-32CE-481A-F1BB-03DB1A3B6927}"/>
              </a:ext>
            </a:extLst>
          </p:cNvPr>
          <p:cNvSpPr txBox="1">
            <a:spLocks/>
          </p:cNvSpPr>
          <p:nvPr userDrawn="1"/>
        </p:nvSpPr>
        <p:spPr>
          <a:xfrm>
            <a:off x="419102" y="4858555"/>
            <a:ext cx="117020" cy="123111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71245D3D-131A-47D1-B100-B33219007AD2}" type="slidenum">
              <a:rPr lang="en-US" sz="800" noProof="0" smtClean="0">
                <a:solidFill>
                  <a:schemeClr val="bg1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rPr>
              <a:pPr>
                <a:defRPr/>
              </a:pPr>
              <a:t>‹#›</a:t>
            </a:fld>
            <a:endParaRPr lang="en-US" noProof="0">
              <a:solidFill>
                <a:schemeClr val="bg1"/>
              </a:solidFill>
              <a:latin typeface="Nokia Pure Text Light" panose="020B0304040602060303" pitchFamily="34" charset="0"/>
              <a:ea typeface="Nokia Pure Text Light" panose="020B0304040602060303" pitchFamily="34" charset="0"/>
              <a:cs typeface="Nokia Pure Text Light" panose="020B0304040602060303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05D0567-57EE-3336-43A4-6DEA8B51AB45}"/>
              </a:ext>
            </a:extLst>
          </p:cNvPr>
          <p:cNvSpPr txBox="1"/>
          <p:nvPr userDrawn="1"/>
        </p:nvSpPr>
        <p:spPr>
          <a:xfrm>
            <a:off x="680028" y="4858555"/>
            <a:ext cx="631583" cy="123111"/>
          </a:xfrm>
          <a:prstGeom prst="rect">
            <a:avLst/>
          </a:prstGeom>
          <a:noFill/>
        </p:spPr>
        <p:txBody>
          <a:bodyPr wrap="none" lIns="0" tIns="0" rIns="0" bIns="0" anchor="b" anchorCtr="0">
            <a:spAutoFit/>
          </a:bodyPr>
          <a:lstStyle/>
          <a:p>
            <a:r>
              <a:rPr lang="en-US" sz="800" noProof="0" dirty="0">
                <a:solidFill>
                  <a:schemeClr val="bg1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rPr>
              <a:t>© 2023 Nokia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C7AC228-319B-D385-3F55-EB19455DAD72}"/>
              </a:ext>
            </a:extLst>
          </p:cNvPr>
          <p:cNvCxnSpPr>
            <a:cxnSpLocks/>
          </p:cNvCxnSpPr>
          <p:nvPr userDrawn="1"/>
        </p:nvCxnSpPr>
        <p:spPr>
          <a:xfrm>
            <a:off x="1400627" y="4830552"/>
            <a:ext cx="0" cy="14400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0AC56AD3-1861-65A4-483D-C3EE41CDDCC4}"/>
              </a:ext>
            </a:extLst>
          </p:cNvPr>
          <p:cNvSpPr txBox="1"/>
          <p:nvPr userDrawn="1"/>
        </p:nvSpPr>
        <p:spPr>
          <a:xfrm>
            <a:off x="1498493" y="4858555"/>
            <a:ext cx="1016304" cy="123111"/>
          </a:xfrm>
          <a:prstGeom prst="rect">
            <a:avLst/>
          </a:prstGeom>
          <a:noFill/>
        </p:spPr>
        <p:txBody>
          <a:bodyPr wrap="none" lIns="0" tIns="0" rIns="0" bIns="0" anchor="b" anchorCtr="0">
            <a:spAutoFit/>
          </a:bodyPr>
          <a:lstStyle/>
          <a:p>
            <a:r>
              <a:rPr lang="en-US" sz="800" noProof="0" dirty="0">
                <a:solidFill>
                  <a:schemeClr val="bg1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rPr>
              <a:t>Customer confidential</a:t>
            </a:r>
          </a:p>
        </p:txBody>
      </p:sp>
    </p:spTree>
    <p:extLst>
      <p:ext uri="{BB962C8B-B14F-4D97-AF65-F5344CB8AC3E}">
        <p14:creationId xmlns:p14="http://schemas.microsoft.com/office/powerpoint/2010/main" val="232418017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7.6 - Divider Pink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2FD17980-F783-4A27-87DC-42985B6C77B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Placeholder 42">
            <a:extLst>
              <a:ext uri="{FF2B5EF4-FFF2-40B4-BE49-F238E27FC236}">
                <a16:creationId xmlns:a16="http://schemas.microsoft.com/office/drawing/2014/main" id="{522A1BAB-7805-96E3-BA5B-3E8B26D8AA3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7600" y="1080000"/>
            <a:ext cx="8308800" cy="176050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4400" baseline="0">
                <a:solidFill>
                  <a:schemeClr val="bg1"/>
                </a:solidFill>
                <a:latin typeface="Nokia Pure Headline Light" panose="020B0304020202020204" pitchFamily="34" charset="0"/>
              </a:defRPr>
            </a:lvl1pPr>
          </a:lstStyle>
          <a:p>
            <a:pPr lvl="0"/>
            <a:r>
              <a:rPr lang="en-US" noProof="0"/>
              <a:t>Divider pages </a:t>
            </a:r>
            <a:br>
              <a:rPr lang="en-US" noProof="0"/>
            </a:br>
            <a:r>
              <a:rPr lang="en-US" noProof="0"/>
              <a:t>or large quotes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AB3FE475-1931-B109-EFE4-3720BF54E14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52320" y="4740459"/>
            <a:ext cx="972000" cy="219014"/>
          </a:xfrm>
          <a:prstGeom prst="rect">
            <a:avLst/>
          </a:prstGeom>
        </p:spPr>
      </p:pic>
      <p:sp>
        <p:nvSpPr>
          <p:cNvPr id="4" name="Text Placeholder 42">
            <a:extLst>
              <a:ext uri="{FF2B5EF4-FFF2-40B4-BE49-F238E27FC236}">
                <a16:creationId xmlns:a16="http://schemas.microsoft.com/office/drawing/2014/main" id="{45165F11-ACDF-2F83-0960-B38B3A16DAD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17600" y="3161471"/>
            <a:ext cx="8308800" cy="110847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aseline="0">
                <a:solidFill>
                  <a:schemeClr val="bg1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CBA2ACB-0B36-B28E-D275-8BEBEB5E89DB}"/>
              </a:ext>
            </a:extLst>
          </p:cNvPr>
          <p:cNvSpPr txBox="1">
            <a:spLocks/>
          </p:cNvSpPr>
          <p:nvPr userDrawn="1"/>
        </p:nvSpPr>
        <p:spPr>
          <a:xfrm>
            <a:off x="419102" y="4858555"/>
            <a:ext cx="117020" cy="123111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71245D3D-131A-47D1-B100-B33219007AD2}" type="slidenum">
              <a:rPr lang="en-US" sz="800" noProof="0" smtClean="0">
                <a:solidFill>
                  <a:schemeClr val="bg1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rPr>
              <a:pPr>
                <a:defRPr/>
              </a:pPr>
              <a:t>‹#›</a:t>
            </a:fld>
            <a:endParaRPr lang="en-US" noProof="0">
              <a:solidFill>
                <a:schemeClr val="bg1"/>
              </a:solidFill>
              <a:latin typeface="Nokia Pure Text Light" panose="020B0304040602060303" pitchFamily="34" charset="0"/>
              <a:ea typeface="Nokia Pure Text Light" panose="020B0304040602060303" pitchFamily="34" charset="0"/>
              <a:cs typeface="Nokia Pure Text Light" panose="020B0304040602060303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C0B3CF9-A535-4F4A-2E1F-60565B579523}"/>
              </a:ext>
            </a:extLst>
          </p:cNvPr>
          <p:cNvSpPr txBox="1"/>
          <p:nvPr userDrawn="1"/>
        </p:nvSpPr>
        <p:spPr>
          <a:xfrm>
            <a:off x="680028" y="4858555"/>
            <a:ext cx="631583" cy="123111"/>
          </a:xfrm>
          <a:prstGeom prst="rect">
            <a:avLst/>
          </a:prstGeom>
          <a:noFill/>
        </p:spPr>
        <p:txBody>
          <a:bodyPr wrap="none" lIns="0" tIns="0" rIns="0" bIns="0" anchor="b" anchorCtr="0">
            <a:spAutoFit/>
          </a:bodyPr>
          <a:lstStyle/>
          <a:p>
            <a:r>
              <a:rPr lang="en-US" sz="800" noProof="0" dirty="0">
                <a:solidFill>
                  <a:schemeClr val="bg1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rPr>
              <a:t>© 2023 Nokia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D347314-F979-C45B-6012-E2E3400E23AB}"/>
              </a:ext>
            </a:extLst>
          </p:cNvPr>
          <p:cNvCxnSpPr>
            <a:cxnSpLocks/>
          </p:cNvCxnSpPr>
          <p:nvPr userDrawn="1"/>
        </p:nvCxnSpPr>
        <p:spPr>
          <a:xfrm>
            <a:off x="1400627" y="4830552"/>
            <a:ext cx="0" cy="14400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4B89A291-7959-4134-5415-046FB84CC42A}"/>
              </a:ext>
            </a:extLst>
          </p:cNvPr>
          <p:cNvSpPr txBox="1"/>
          <p:nvPr userDrawn="1"/>
        </p:nvSpPr>
        <p:spPr>
          <a:xfrm>
            <a:off x="1498493" y="4858555"/>
            <a:ext cx="1016304" cy="123111"/>
          </a:xfrm>
          <a:prstGeom prst="rect">
            <a:avLst/>
          </a:prstGeom>
          <a:noFill/>
        </p:spPr>
        <p:txBody>
          <a:bodyPr wrap="none" lIns="0" tIns="0" rIns="0" bIns="0" anchor="b" anchorCtr="0">
            <a:spAutoFit/>
          </a:bodyPr>
          <a:lstStyle/>
          <a:p>
            <a:r>
              <a:rPr lang="en-US" sz="800" noProof="0" dirty="0">
                <a:solidFill>
                  <a:schemeClr val="bg1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rPr>
              <a:t>Customer confidential</a:t>
            </a:r>
          </a:p>
        </p:txBody>
      </p:sp>
    </p:spTree>
    <p:extLst>
      <p:ext uri="{BB962C8B-B14F-4D97-AF65-F5344CB8AC3E}">
        <p14:creationId xmlns:p14="http://schemas.microsoft.com/office/powerpoint/2010/main" val="406595571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7.7 - Divider Oran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734BF0FE-66B0-30DC-7C7E-0C60AC62082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Placeholder 42">
            <a:extLst>
              <a:ext uri="{FF2B5EF4-FFF2-40B4-BE49-F238E27FC236}">
                <a16:creationId xmlns:a16="http://schemas.microsoft.com/office/drawing/2014/main" id="{915CB6A6-17E7-3E33-E841-80BBD7036B3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7600" y="1080000"/>
            <a:ext cx="8308800" cy="176050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4400" baseline="0">
                <a:solidFill>
                  <a:schemeClr val="bg1"/>
                </a:solidFill>
                <a:latin typeface="Nokia Pure Headline Light" panose="020B0304020202020204" pitchFamily="34" charset="0"/>
              </a:defRPr>
            </a:lvl1pPr>
          </a:lstStyle>
          <a:p>
            <a:pPr lvl="0"/>
            <a:r>
              <a:rPr lang="en-US" noProof="0"/>
              <a:t>Divider pages </a:t>
            </a:r>
            <a:br>
              <a:rPr lang="en-US" noProof="0"/>
            </a:br>
            <a:r>
              <a:rPr lang="en-US" noProof="0"/>
              <a:t>or large quotes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F11B8FE6-8F1C-8435-F33C-EE04C6A6A16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52320" y="4740459"/>
            <a:ext cx="972000" cy="219014"/>
          </a:xfrm>
          <a:prstGeom prst="rect">
            <a:avLst/>
          </a:prstGeom>
        </p:spPr>
      </p:pic>
      <p:sp>
        <p:nvSpPr>
          <p:cNvPr id="3" name="Text Placeholder 42">
            <a:extLst>
              <a:ext uri="{FF2B5EF4-FFF2-40B4-BE49-F238E27FC236}">
                <a16:creationId xmlns:a16="http://schemas.microsoft.com/office/drawing/2014/main" id="{BFB53FB7-1753-80D0-CDCE-10664D914FB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17600" y="3161471"/>
            <a:ext cx="8308800" cy="110847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aseline="0">
                <a:solidFill>
                  <a:schemeClr val="bg1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FE3002B-0109-8C2D-0F9A-FE44EFF0D0BA}"/>
              </a:ext>
            </a:extLst>
          </p:cNvPr>
          <p:cNvSpPr txBox="1">
            <a:spLocks/>
          </p:cNvSpPr>
          <p:nvPr userDrawn="1"/>
        </p:nvSpPr>
        <p:spPr>
          <a:xfrm>
            <a:off x="419102" y="4858555"/>
            <a:ext cx="117020" cy="123111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71245D3D-131A-47D1-B100-B33219007AD2}" type="slidenum">
              <a:rPr lang="en-US" sz="800" noProof="0" smtClean="0">
                <a:solidFill>
                  <a:schemeClr val="bg1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rPr>
              <a:pPr>
                <a:defRPr/>
              </a:pPr>
              <a:t>‹#›</a:t>
            </a:fld>
            <a:endParaRPr lang="en-US" noProof="0">
              <a:solidFill>
                <a:schemeClr val="bg1"/>
              </a:solidFill>
              <a:latin typeface="Nokia Pure Text Light" panose="020B0304040602060303" pitchFamily="34" charset="0"/>
              <a:ea typeface="Nokia Pure Text Light" panose="020B0304040602060303" pitchFamily="34" charset="0"/>
              <a:cs typeface="Nokia Pure Text Light" panose="020B0304040602060303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5850294-F176-979C-F7FA-C2737821680C}"/>
              </a:ext>
            </a:extLst>
          </p:cNvPr>
          <p:cNvSpPr txBox="1"/>
          <p:nvPr userDrawn="1"/>
        </p:nvSpPr>
        <p:spPr>
          <a:xfrm>
            <a:off x="680028" y="4858555"/>
            <a:ext cx="631583" cy="123111"/>
          </a:xfrm>
          <a:prstGeom prst="rect">
            <a:avLst/>
          </a:prstGeom>
          <a:noFill/>
        </p:spPr>
        <p:txBody>
          <a:bodyPr wrap="none" lIns="0" tIns="0" rIns="0" bIns="0" anchor="b" anchorCtr="0">
            <a:spAutoFit/>
          </a:bodyPr>
          <a:lstStyle/>
          <a:p>
            <a:r>
              <a:rPr lang="en-US" sz="800" noProof="0" dirty="0">
                <a:solidFill>
                  <a:schemeClr val="bg1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rPr>
              <a:t>© 2023 Nokia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ED04613-5732-9220-4842-A54DDC670AE7}"/>
              </a:ext>
            </a:extLst>
          </p:cNvPr>
          <p:cNvCxnSpPr>
            <a:cxnSpLocks/>
          </p:cNvCxnSpPr>
          <p:nvPr userDrawn="1"/>
        </p:nvCxnSpPr>
        <p:spPr>
          <a:xfrm>
            <a:off x="1400627" y="4830552"/>
            <a:ext cx="0" cy="14400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91D606C8-E114-53A9-AFB0-1520E387B3B2}"/>
              </a:ext>
            </a:extLst>
          </p:cNvPr>
          <p:cNvSpPr txBox="1"/>
          <p:nvPr userDrawn="1"/>
        </p:nvSpPr>
        <p:spPr>
          <a:xfrm>
            <a:off x="1498493" y="4858555"/>
            <a:ext cx="1016304" cy="123111"/>
          </a:xfrm>
          <a:prstGeom prst="rect">
            <a:avLst/>
          </a:prstGeom>
          <a:noFill/>
        </p:spPr>
        <p:txBody>
          <a:bodyPr wrap="none" lIns="0" tIns="0" rIns="0" bIns="0" anchor="b" anchorCtr="0">
            <a:spAutoFit/>
          </a:bodyPr>
          <a:lstStyle/>
          <a:p>
            <a:r>
              <a:rPr lang="en-US" sz="800" noProof="0" dirty="0">
                <a:solidFill>
                  <a:schemeClr val="bg1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rPr>
              <a:t>Customer confidential</a:t>
            </a:r>
          </a:p>
        </p:txBody>
      </p:sp>
    </p:spTree>
    <p:extLst>
      <p:ext uri="{BB962C8B-B14F-4D97-AF65-F5344CB8AC3E}">
        <p14:creationId xmlns:p14="http://schemas.microsoft.com/office/powerpoint/2010/main" val="297135214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8.1 - End BlueGreen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ground pattern&#10;&#10;Description automatically generated">
            <a:extLst>
              <a:ext uri="{FF2B5EF4-FFF2-40B4-BE49-F238E27FC236}">
                <a16:creationId xmlns:a16="http://schemas.microsoft.com/office/drawing/2014/main" id="{3A71822B-C712-A4E6-919B-405BA7F21A5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0"/>
            <a:ext cx="9144000" cy="5143500"/>
          </a:xfrm>
          <a:prstGeom prst="rect">
            <a:avLst/>
          </a:prstGeom>
        </p:spPr>
      </p:pic>
      <p:grpSp>
        <p:nvGrpSpPr>
          <p:cNvPr id="3" name="Graphic 3">
            <a:extLst>
              <a:ext uri="{FF2B5EF4-FFF2-40B4-BE49-F238E27FC236}">
                <a16:creationId xmlns:a16="http://schemas.microsoft.com/office/drawing/2014/main" id="{F113608E-22FD-657F-8D07-CD39EC97958A}"/>
              </a:ext>
            </a:extLst>
          </p:cNvPr>
          <p:cNvGrpSpPr/>
          <p:nvPr userDrawn="1"/>
        </p:nvGrpSpPr>
        <p:grpSpPr>
          <a:xfrm>
            <a:off x="1833317" y="1954988"/>
            <a:ext cx="5477366" cy="1233523"/>
            <a:chOff x="469958" y="1647414"/>
            <a:chExt cx="8205029" cy="1847802"/>
          </a:xfrm>
          <a:solidFill>
            <a:schemeClr val="bg1"/>
          </a:solidFill>
        </p:grpSpPr>
        <p:sp>
          <p:nvSpPr>
            <p:cNvPr id="4" name="Freeform 10">
              <a:extLst>
                <a:ext uri="{FF2B5EF4-FFF2-40B4-BE49-F238E27FC236}">
                  <a16:creationId xmlns:a16="http://schemas.microsoft.com/office/drawing/2014/main" id="{DA917A93-F7DB-3A50-D98B-8185FF15DE00}"/>
                </a:ext>
              </a:extLst>
            </p:cNvPr>
            <p:cNvSpPr/>
            <p:nvPr/>
          </p:nvSpPr>
          <p:spPr>
            <a:xfrm>
              <a:off x="6648498" y="1648478"/>
              <a:ext cx="2026489" cy="1793370"/>
            </a:xfrm>
            <a:custGeom>
              <a:avLst/>
              <a:gdLst>
                <a:gd name="connsiteX0" fmla="*/ 1019683 w 2026489"/>
                <a:gd name="connsiteY0" fmla="*/ 11431 h 1793370"/>
                <a:gd name="connsiteX1" fmla="*/ 1013215 w 2026489"/>
                <a:gd name="connsiteY1" fmla="*/ 0 h 1793370"/>
                <a:gd name="connsiteX2" fmla="*/ 864805 w 2026489"/>
                <a:gd name="connsiteY2" fmla="*/ 264656 h 1793370"/>
                <a:gd name="connsiteX3" fmla="*/ 1366453 w 2026489"/>
                <a:gd name="connsiteY3" fmla="*/ 1150009 h 1793370"/>
                <a:gd name="connsiteX4" fmla="*/ 362940 w 2026489"/>
                <a:gd name="connsiteY4" fmla="*/ 1150009 h 1793370"/>
                <a:gd name="connsiteX5" fmla="*/ 0 w 2026489"/>
                <a:gd name="connsiteY5" fmla="*/ 1793331 h 1793370"/>
                <a:gd name="connsiteX6" fmla="*/ 299127 w 2026489"/>
                <a:gd name="connsiteY6" fmla="*/ 1793370 h 1793370"/>
                <a:gd name="connsiteX7" fmla="*/ 517917 w 2026489"/>
                <a:gd name="connsiteY7" fmla="*/ 1406250 h 1793370"/>
                <a:gd name="connsiteX8" fmla="*/ 1508375 w 2026489"/>
                <a:gd name="connsiteY8" fmla="*/ 1406250 h 1793370"/>
                <a:gd name="connsiteX9" fmla="*/ 1727480 w 2026489"/>
                <a:gd name="connsiteY9" fmla="*/ 1793370 h 1793370"/>
                <a:gd name="connsiteX10" fmla="*/ 2026490 w 2026489"/>
                <a:gd name="connsiteY10" fmla="*/ 1793331 h 1793370"/>
                <a:gd name="connsiteX11" fmla="*/ 1019683 w 2026489"/>
                <a:gd name="connsiteY11" fmla="*/ 11431 h 1793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26489" h="1793370">
                  <a:moveTo>
                    <a:pt x="1019683" y="11431"/>
                  </a:moveTo>
                  <a:lnTo>
                    <a:pt x="1013215" y="0"/>
                  </a:lnTo>
                  <a:lnTo>
                    <a:pt x="864805" y="264656"/>
                  </a:lnTo>
                  <a:lnTo>
                    <a:pt x="1366453" y="1150009"/>
                  </a:lnTo>
                  <a:lnTo>
                    <a:pt x="362940" y="1150009"/>
                  </a:lnTo>
                  <a:lnTo>
                    <a:pt x="0" y="1793331"/>
                  </a:lnTo>
                  <a:lnTo>
                    <a:pt x="299127" y="1793370"/>
                  </a:lnTo>
                  <a:lnTo>
                    <a:pt x="517917" y="1406250"/>
                  </a:lnTo>
                  <a:lnTo>
                    <a:pt x="1508375" y="1406250"/>
                  </a:lnTo>
                  <a:lnTo>
                    <a:pt x="1727480" y="1793370"/>
                  </a:lnTo>
                  <a:lnTo>
                    <a:pt x="2026490" y="1793331"/>
                  </a:lnTo>
                  <a:lnTo>
                    <a:pt x="1019683" y="11431"/>
                  </a:lnTo>
                  <a:close/>
                </a:path>
              </a:pathLst>
            </a:custGeom>
            <a:grpFill/>
            <a:ln w="19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 11">
              <a:extLst>
                <a:ext uri="{FF2B5EF4-FFF2-40B4-BE49-F238E27FC236}">
                  <a16:creationId xmlns:a16="http://schemas.microsoft.com/office/drawing/2014/main" id="{08D8095F-7FCC-5669-F881-F66619242228}"/>
                </a:ext>
              </a:extLst>
            </p:cNvPr>
            <p:cNvSpPr/>
            <p:nvPr/>
          </p:nvSpPr>
          <p:spPr>
            <a:xfrm>
              <a:off x="6141802" y="1706399"/>
              <a:ext cx="271953" cy="1735409"/>
            </a:xfrm>
            <a:custGeom>
              <a:avLst/>
              <a:gdLst>
                <a:gd name="connsiteX0" fmla="*/ 39 w 271953"/>
                <a:gd name="connsiteY0" fmla="*/ 0 h 1735409"/>
                <a:gd name="connsiteX1" fmla="*/ 0 w 271953"/>
                <a:gd name="connsiteY1" fmla="*/ 1735409 h 1735409"/>
                <a:gd name="connsiteX2" fmla="*/ 271934 w 271953"/>
                <a:gd name="connsiteY2" fmla="*/ 1735409 h 1735409"/>
                <a:gd name="connsiteX3" fmla="*/ 271953 w 271953"/>
                <a:gd name="connsiteY3" fmla="*/ 218776 h 1735409"/>
                <a:gd name="connsiteX4" fmla="*/ 271953 w 271953"/>
                <a:gd name="connsiteY4" fmla="*/ 0 h 1735409"/>
                <a:gd name="connsiteX5" fmla="*/ 39 w 271953"/>
                <a:gd name="connsiteY5" fmla="*/ 0 h 1735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1953" h="1735409">
                  <a:moveTo>
                    <a:pt x="39" y="0"/>
                  </a:moveTo>
                  <a:lnTo>
                    <a:pt x="0" y="1735409"/>
                  </a:lnTo>
                  <a:lnTo>
                    <a:pt x="271934" y="1735409"/>
                  </a:lnTo>
                  <a:lnTo>
                    <a:pt x="271953" y="218776"/>
                  </a:lnTo>
                  <a:lnTo>
                    <a:pt x="271953" y="0"/>
                  </a:lnTo>
                  <a:lnTo>
                    <a:pt x="39" y="0"/>
                  </a:lnTo>
                  <a:close/>
                </a:path>
              </a:pathLst>
            </a:custGeom>
            <a:grpFill/>
            <a:ln w="19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 12">
              <a:extLst>
                <a:ext uri="{FF2B5EF4-FFF2-40B4-BE49-F238E27FC236}">
                  <a16:creationId xmlns:a16="http://schemas.microsoft.com/office/drawing/2014/main" id="{A8F3D3FE-D0C9-59C1-F189-DA228D51A05B}"/>
                </a:ext>
              </a:extLst>
            </p:cNvPr>
            <p:cNvSpPr/>
            <p:nvPr/>
          </p:nvSpPr>
          <p:spPr>
            <a:xfrm>
              <a:off x="4382809" y="1706399"/>
              <a:ext cx="1429220" cy="1735409"/>
            </a:xfrm>
            <a:custGeom>
              <a:avLst/>
              <a:gdLst>
                <a:gd name="connsiteX0" fmla="*/ 403030 w 1429220"/>
                <a:gd name="connsiteY0" fmla="*/ 867715 h 1735409"/>
                <a:gd name="connsiteX1" fmla="*/ 1429102 w 1429220"/>
                <a:gd name="connsiteY1" fmla="*/ 0 h 1735409"/>
                <a:gd name="connsiteX2" fmla="*/ 1026072 w 1429220"/>
                <a:gd name="connsiteY2" fmla="*/ 0 h 1735409"/>
                <a:gd name="connsiteX3" fmla="*/ 6665 w 1429220"/>
                <a:gd name="connsiteY3" fmla="*/ 862058 h 1735409"/>
                <a:gd name="connsiteX4" fmla="*/ 0 w 1429220"/>
                <a:gd name="connsiteY4" fmla="*/ 867715 h 1735409"/>
                <a:gd name="connsiteX5" fmla="*/ 1024022 w 1429220"/>
                <a:gd name="connsiteY5" fmla="*/ 1733655 h 1735409"/>
                <a:gd name="connsiteX6" fmla="*/ 1026072 w 1429220"/>
                <a:gd name="connsiteY6" fmla="*/ 1735409 h 1735409"/>
                <a:gd name="connsiteX7" fmla="*/ 1429221 w 1429220"/>
                <a:gd name="connsiteY7" fmla="*/ 1735409 h 1735409"/>
                <a:gd name="connsiteX8" fmla="*/ 403030 w 1429220"/>
                <a:gd name="connsiteY8" fmla="*/ 867715 h 1735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29220" h="1735409">
                  <a:moveTo>
                    <a:pt x="403030" y="867715"/>
                  </a:moveTo>
                  <a:lnTo>
                    <a:pt x="1429102" y="0"/>
                  </a:lnTo>
                  <a:lnTo>
                    <a:pt x="1026072" y="0"/>
                  </a:lnTo>
                  <a:lnTo>
                    <a:pt x="6665" y="862058"/>
                  </a:lnTo>
                  <a:lnTo>
                    <a:pt x="0" y="867715"/>
                  </a:lnTo>
                  <a:lnTo>
                    <a:pt x="1024022" y="1733655"/>
                  </a:lnTo>
                  <a:lnTo>
                    <a:pt x="1026072" y="1735409"/>
                  </a:lnTo>
                  <a:lnTo>
                    <a:pt x="1429221" y="1735409"/>
                  </a:lnTo>
                  <a:lnTo>
                    <a:pt x="403030" y="867715"/>
                  </a:lnTo>
                  <a:close/>
                </a:path>
              </a:pathLst>
            </a:custGeom>
            <a:grpFill/>
            <a:ln w="19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 13">
              <a:extLst>
                <a:ext uri="{FF2B5EF4-FFF2-40B4-BE49-F238E27FC236}">
                  <a16:creationId xmlns:a16="http://schemas.microsoft.com/office/drawing/2014/main" id="{7F167DEA-E276-FD24-54AA-B4A09328CCE6}"/>
                </a:ext>
              </a:extLst>
            </p:cNvPr>
            <p:cNvSpPr/>
            <p:nvPr/>
          </p:nvSpPr>
          <p:spPr>
            <a:xfrm>
              <a:off x="2295838" y="1674374"/>
              <a:ext cx="1881493" cy="1794690"/>
            </a:xfrm>
            <a:custGeom>
              <a:avLst/>
              <a:gdLst>
                <a:gd name="connsiteX0" fmla="*/ 1814643 w 1881493"/>
                <a:gd name="connsiteY0" fmla="*/ 547443 h 1794690"/>
                <a:gd name="connsiteX1" fmla="*/ 1612674 w 1881493"/>
                <a:gd name="connsiteY1" fmla="*/ 257739 h 1794690"/>
                <a:gd name="connsiteX2" fmla="*/ 1309110 w 1881493"/>
                <a:gd name="connsiteY2" fmla="*/ 64720 h 1794690"/>
                <a:gd name="connsiteX3" fmla="*/ 937848 w 1881493"/>
                <a:gd name="connsiteY3" fmla="*/ 0 h 1794690"/>
                <a:gd name="connsiteX4" fmla="*/ 935876 w 1881493"/>
                <a:gd name="connsiteY4" fmla="*/ 0 h 1794690"/>
                <a:gd name="connsiteX5" fmla="*/ 567434 w 1881493"/>
                <a:gd name="connsiteY5" fmla="*/ 63577 h 1794690"/>
                <a:gd name="connsiteX6" fmla="*/ 266532 w 1881493"/>
                <a:gd name="connsiteY6" fmla="*/ 255669 h 1794690"/>
                <a:gd name="connsiteX7" fmla="*/ 66910 w 1881493"/>
                <a:gd name="connsiteY7" fmla="*/ 546044 h 1794690"/>
                <a:gd name="connsiteX8" fmla="*/ 1 w 1881493"/>
                <a:gd name="connsiteY8" fmla="*/ 903997 h 1794690"/>
                <a:gd name="connsiteX9" fmla="*/ 65352 w 1881493"/>
                <a:gd name="connsiteY9" fmla="*/ 1253928 h 1794690"/>
                <a:gd name="connsiteX10" fmla="*/ 262687 w 1881493"/>
                <a:gd name="connsiteY10" fmla="*/ 1540085 h 1794690"/>
                <a:gd name="connsiteX11" fmla="*/ 559113 w 1881493"/>
                <a:gd name="connsiteY11" fmla="*/ 1730758 h 1794690"/>
                <a:gd name="connsiteX12" fmla="*/ 921382 w 1881493"/>
                <a:gd name="connsiteY12" fmla="*/ 1794691 h 1794690"/>
                <a:gd name="connsiteX13" fmla="*/ 923354 w 1881493"/>
                <a:gd name="connsiteY13" fmla="*/ 1794691 h 1794690"/>
                <a:gd name="connsiteX14" fmla="*/ 1299861 w 1881493"/>
                <a:gd name="connsiteY14" fmla="*/ 1731941 h 1794690"/>
                <a:gd name="connsiteX15" fmla="*/ 1608040 w 1881493"/>
                <a:gd name="connsiteY15" fmla="*/ 1542253 h 1794690"/>
                <a:gd name="connsiteX16" fmla="*/ 1812848 w 1881493"/>
                <a:gd name="connsiteY16" fmla="*/ 1255446 h 1794690"/>
                <a:gd name="connsiteX17" fmla="*/ 1881493 w 1881493"/>
                <a:gd name="connsiteY17" fmla="*/ 901927 h 1794690"/>
                <a:gd name="connsiteX18" fmla="*/ 1814643 w 1881493"/>
                <a:gd name="connsiteY18" fmla="*/ 547443 h 1794690"/>
                <a:gd name="connsiteX19" fmla="*/ 1417982 w 1881493"/>
                <a:gd name="connsiteY19" fmla="*/ 1364193 h 1794690"/>
                <a:gd name="connsiteX20" fmla="*/ 1201815 w 1881493"/>
                <a:gd name="connsiteY20" fmla="*/ 1504808 h 1794690"/>
                <a:gd name="connsiteX21" fmla="*/ 939288 w 1881493"/>
                <a:gd name="connsiteY21" fmla="*/ 1551398 h 1794690"/>
                <a:gd name="connsiteX22" fmla="*/ 937947 w 1881493"/>
                <a:gd name="connsiteY22" fmla="*/ 1551398 h 1794690"/>
                <a:gd name="connsiteX23" fmla="*/ 675675 w 1881493"/>
                <a:gd name="connsiteY23" fmla="*/ 1504907 h 1794690"/>
                <a:gd name="connsiteX24" fmla="*/ 461638 w 1881493"/>
                <a:gd name="connsiteY24" fmla="*/ 1366420 h 1794690"/>
                <a:gd name="connsiteX25" fmla="*/ 319322 w 1881493"/>
                <a:gd name="connsiteY25" fmla="*/ 1158779 h 1794690"/>
                <a:gd name="connsiteX26" fmla="*/ 272172 w 1881493"/>
                <a:gd name="connsiteY26" fmla="*/ 904411 h 1794690"/>
                <a:gd name="connsiteX27" fmla="*/ 319972 w 1881493"/>
                <a:gd name="connsiteY27" fmla="*/ 643598 h 1794690"/>
                <a:gd name="connsiteX28" fmla="*/ 462467 w 1881493"/>
                <a:gd name="connsiteY28" fmla="*/ 434281 h 1794690"/>
                <a:gd name="connsiteX29" fmla="*/ 678574 w 1881493"/>
                <a:gd name="connsiteY29" fmla="*/ 296484 h 1794690"/>
                <a:gd name="connsiteX30" fmla="*/ 946071 w 1881493"/>
                <a:gd name="connsiteY30" fmla="*/ 250782 h 1794690"/>
                <a:gd name="connsiteX31" fmla="*/ 947491 w 1881493"/>
                <a:gd name="connsiteY31" fmla="*/ 250782 h 1794690"/>
                <a:gd name="connsiteX32" fmla="*/ 1205621 w 1881493"/>
                <a:gd name="connsiteY32" fmla="*/ 297706 h 1794690"/>
                <a:gd name="connsiteX33" fmla="*/ 1419520 w 1881493"/>
                <a:gd name="connsiteY33" fmla="*/ 437631 h 1794690"/>
                <a:gd name="connsiteX34" fmla="*/ 1563217 w 1881493"/>
                <a:gd name="connsiteY34" fmla="*/ 645470 h 1794690"/>
                <a:gd name="connsiteX35" fmla="*/ 1610860 w 1881493"/>
                <a:gd name="connsiteY35" fmla="*/ 896547 h 1794690"/>
                <a:gd name="connsiteX36" fmla="*/ 1599324 w 1881493"/>
                <a:gd name="connsiteY36" fmla="*/ 1027229 h 1794690"/>
                <a:gd name="connsiteX37" fmla="*/ 1417982 w 1881493"/>
                <a:gd name="connsiteY37" fmla="*/ 1364193 h 1794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881493" h="1794690">
                  <a:moveTo>
                    <a:pt x="1814643" y="547443"/>
                  </a:moveTo>
                  <a:cubicBezTo>
                    <a:pt x="1769998" y="440528"/>
                    <a:pt x="1702043" y="343054"/>
                    <a:pt x="1612674" y="257739"/>
                  </a:cubicBezTo>
                  <a:cubicBezTo>
                    <a:pt x="1523305" y="172423"/>
                    <a:pt x="1421137" y="107486"/>
                    <a:pt x="1309110" y="64720"/>
                  </a:cubicBezTo>
                  <a:cubicBezTo>
                    <a:pt x="1197083" y="21954"/>
                    <a:pt x="1072277" y="197"/>
                    <a:pt x="937848" y="0"/>
                  </a:cubicBezTo>
                  <a:lnTo>
                    <a:pt x="935876" y="0"/>
                  </a:lnTo>
                  <a:cubicBezTo>
                    <a:pt x="802216" y="0"/>
                    <a:pt x="678258" y="21383"/>
                    <a:pt x="567434" y="63577"/>
                  </a:cubicBezTo>
                  <a:cubicBezTo>
                    <a:pt x="455979" y="106008"/>
                    <a:pt x="354738" y="170630"/>
                    <a:pt x="266532" y="255669"/>
                  </a:cubicBezTo>
                  <a:cubicBezTo>
                    <a:pt x="178326" y="340708"/>
                    <a:pt x="111121" y="438420"/>
                    <a:pt x="66910" y="546044"/>
                  </a:cubicBezTo>
                  <a:cubicBezTo>
                    <a:pt x="22699" y="653668"/>
                    <a:pt x="198" y="774024"/>
                    <a:pt x="1" y="903997"/>
                  </a:cubicBezTo>
                  <a:cubicBezTo>
                    <a:pt x="-196" y="1030659"/>
                    <a:pt x="21693" y="1148373"/>
                    <a:pt x="65352" y="1253928"/>
                  </a:cubicBezTo>
                  <a:cubicBezTo>
                    <a:pt x="109012" y="1359483"/>
                    <a:pt x="175349" y="1455795"/>
                    <a:pt x="262687" y="1540085"/>
                  </a:cubicBezTo>
                  <a:cubicBezTo>
                    <a:pt x="350025" y="1624376"/>
                    <a:pt x="449747" y="1688505"/>
                    <a:pt x="559113" y="1730758"/>
                  </a:cubicBezTo>
                  <a:cubicBezTo>
                    <a:pt x="668478" y="1773012"/>
                    <a:pt x="790266" y="1794493"/>
                    <a:pt x="921382" y="1794691"/>
                  </a:cubicBezTo>
                  <a:lnTo>
                    <a:pt x="923354" y="1794691"/>
                  </a:lnTo>
                  <a:cubicBezTo>
                    <a:pt x="1059834" y="1794691"/>
                    <a:pt x="1186513" y="1773583"/>
                    <a:pt x="1299861" y="1731941"/>
                  </a:cubicBezTo>
                  <a:cubicBezTo>
                    <a:pt x="1414196" y="1689845"/>
                    <a:pt x="1518986" y="1625359"/>
                    <a:pt x="1608040" y="1542253"/>
                  </a:cubicBezTo>
                  <a:cubicBezTo>
                    <a:pt x="1698553" y="1458219"/>
                    <a:pt x="1767473" y="1361730"/>
                    <a:pt x="1812848" y="1255446"/>
                  </a:cubicBezTo>
                  <a:cubicBezTo>
                    <a:pt x="1858223" y="1149162"/>
                    <a:pt x="1881295" y="1030264"/>
                    <a:pt x="1881493" y="901927"/>
                  </a:cubicBezTo>
                  <a:cubicBezTo>
                    <a:pt x="1881689" y="773590"/>
                    <a:pt x="1859268" y="654358"/>
                    <a:pt x="1814643" y="547443"/>
                  </a:cubicBezTo>
                  <a:close/>
                  <a:moveTo>
                    <a:pt x="1417982" y="1364193"/>
                  </a:moveTo>
                  <a:cubicBezTo>
                    <a:pt x="1354130" y="1426450"/>
                    <a:pt x="1281404" y="1473749"/>
                    <a:pt x="1201815" y="1504808"/>
                  </a:cubicBezTo>
                  <a:cubicBezTo>
                    <a:pt x="1122562" y="1535730"/>
                    <a:pt x="1034198" y="1551398"/>
                    <a:pt x="939288" y="1551398"/>
                  </a:cubicBezTo>
                  <a:lnTo>
                    <a:pt x="937947" y="1551398"/>
                  </a:lnTo>
                  <a:cubicBezTo>
                    <a:pt x="842898" y="1551240"/>
                    <a:pt x="754554" y="1535631"/>
                    <a:pt x="675675" y="1504907"/>
                  </a:cubicBezTo>
                  <a:cubicBezTo>
                    <a:pt x="596797" y="1474183"/>
                    <a:pt x="524702" y="1427653"/>
                    <a:pt x="461638" y="1366420"/>
                  </a:cubicBezTo>
                  <a:cubicBezTo>
                    <a:pt x="398575" y="1305188"/>
                    <a:pt x="350735" y="1235364"/>
                    <a:pt x="319322" y="1158779"/>
                  </a:cubicBezTo>
                  <a:cubicBezTo>
                    <a:pt x="287908" y="1082195"/>
                    <a:pt x="271995" y="996584"/>
                    <a:pt x="272172" y="904411"/>
                  </a:cubicBezTo>
                  <a:cubicBezTo>
                    <a:pt x="272310" y="809320"/>
                    <a:pt x="288401" y="721581"/>
                    <a:pt x="319972" y="643598"/>
                  </a:cubicBezTo>
                  <a:cubicBezTo>
                    <a:pt x="351544" y="565614"/>
                    <a:pt x="399462" y="495257"/>
                    <a:pt x="462467" y="434281"/>
                  </a:cubicBezTo>
                  <a:cubicBezTo>
                    <a:pt x="524288" y="374026"/>
                    <a:pt x="597842" y="327122"/>
                    <a:pt x="678574" y="296484"/>
                  </a:cubicBezTo>
                  <a:cubicBezTo>
                    <a:pt x="758656" y="266154"/>
                    <a:pt x="848656" y="250782"/>
                    <a:pt x="946071" y="250782"/>
                  </a:cubicBezTo>
                  <a:lnTo>
                    <a:pt x="947491" y="250782"/>
                  </a:lnTo>
                  <a:cubicBezTo>
                    <a:pt x="1040469" y="250920"/>
                    <a:pt x="1127314" y="266706"/>
                    <a:pt x="1205621" y="297706"/>
                  </a:cubicBezTo>
                  <a:cubicBezTo>
                    <a:pt x="1283928" y="328706"/>
                    <a:pt x="1355846" y="375749"/>
                    <a:pt x="1419520" y="437631"/>
                  </a:cubicBezTo>
                  <a:cubicBezTo>
                    <a:pt x="1483195" y="499514"/>
                    <a:pt x="1531488" y="569417"/>
                    <a:pt x="1563217" y="645470"/>
                  </a:cubicBezTo>
                  <a:cubicBezTo>
                    <a:pt x="1594946" y="721522"/>
                    <a:pt x="1610998" y="806069"/>
                    <a:pt x="1610860" y="896547"/>
                  </a:cubicBezTo>
                  <a:cubicBezTo>
                    <a:pt x="1610919" y="940365"/>
                    <a:pt x="1607054" y="984099"/>
                    <a:pt x="1599324" y="1027229"/>
                  </a:cubicBezTo>
                  <a:cubicBezTo>
                    <a:pt x="1575621" y="1156532"/>
                    <a:pt x="1514628" y="1269911"/>
                    <a:pt x="1417982" y="1364193"/>
                  </a:cubicBezTo>
                  <a:close/>
                </a:path>
              </a:pathLst>
            </a:custGeom>
            <a:grpFill/>
            <a:ln w="19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 14">
              <a:extLst>
                <a:ext uri="{FF2B5EF4-FFF2-40B4-BE49-F238E27FC236}">
                  <a16:creationId xmlns:a16="http://schemas.microsoft.com/office/drawing/2014/main" id="{5BDAA131-A001-A420-C695-237DBC402651}"/>
                </a:ext>
              </a:extLst>
            </p:cNvPr>
            <p:cNvSpPr/>
            <p:nvPr/>
          </p:nvSpPr>
          <p:spPr>
            <a:xfrm>
              <a:off x="469958" y="1647414"/>
              <a:ext cx="1719691" cy="1847802"/>
            </a:xfrm>
            <a:custGeom>
              <a:avLst/>
              <a:gdLst>
                <a:gd name="connsiteX0" fmla="*/ 0 w 1719691"/>
                <a:gd name="connsiteY0" fmla="*/ 0 h 1847802"/>
                <a:gd name="connsiteX1" fmla="*/ 0 w 1719691"/>
                <a:gd name="connsiteY1" fmla="*/ 1794395 h 1847802"/>
                <a:gd name="connsiteX2" fmla="*/ 277515 w 1719691"/>
                <a:gd name="connsiteY2" fmla="*/ 1794395 h 1847802"/>
                <a:gd name="connsiteX3" fmla="*/ 277534 w 1719691"/>
                <a:gd name="connsiteY3" fmla="*/ 607611 h 1847802"/>
                <a:gd name="connsiteX4" fmla="*/ 1707485 w 1719691"/>
                <a:gd name="connsiteY4" fmla="*/ 1837299 h 1847802"/>
                <a:gd name="connsiteX5" fmla="*/ 1719691 w 1719691"/>
                <a:gd name="connsiteY5" fmla="*/ 1847803 h 1847802"/>
                <a:gd name="connsiteX6" fmla="*/ 1719691 w 1719691"/>
                <a:gd name="connsiteY6" fmla="*/ 1476350 h 1847802"/>
                <a:gd name="connsiteX7" fmla="*/ 0 w 1719691"/>
                <a:gd name="connsiteY7" fmla="*/ 0 h 1847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19691" h="1847802">
                  <a:moveTo>
                    <a:pt x="0" y="0"/>
                  </a:moveTo>
                  <a:lnTo>
                    <a:pt x="0" y="1794395"/>
                  </a:lnTo>
                  <a:lnTo>
                    <a:pt x="277515" y="1794395"/>
                  </a:lnTo>
                  <a:lnTo>
                    <a:pt x="277534" y="607611"/>
                  </a:lnTo>
                  <a:lnTo>
                    <a:pt x="1707485" y="1837299"/>
                  </a:lnTo>
                  <a:lnTo>
                    <a:pt x="1719691" y="1847803"/>
                  </a:lnTo>
                  <a:lnTo>
                    <a:pt x="1719691" y="147635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9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6359485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8.2 - End BlueGreen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ground pattern&#10;&#10;Description automatically generated">
            <a:extLst>
              <a:ext uri="{FF2B5EF4-FFF2-40B4-BE49-F238E27FC236}">
                <a16:creationId xmlns:a16="http://schemas.microsoft.com/office/drawing/2014/main" id="{0EF89375-E21D-F63F-06A8-C59355F1254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0"/>
            <a:ext cx="9144000" cy="5143500"/>
          </a:xfrm>
          <a:prstGeom prst="rect">
            <a:avLst/>
          </a:prstGeom>
        </p:spPr>
      </p:pic>
      <p:grpSp>
        <p:nvGrpSpPr>
          <p:cNvPr id="3" name="Graphic 3">
            <a:extLst>
              <a:ext uri="{FF2B5EF4-FFF2-40B4-BE49-F238E27FC236}">
                <a16:creationId xmlns:a16="http://schemas.microsoft.com/office/drawing/2014/main" id="{EBD7979C-B9C6-8A09-B241-FD1FED4BAC89}"/>
              </a:ext>
            </a:extLst>
          </p:cNvPr>
          <p:cNvGrpSpPr/>
          <p:nvPr userDrawn="1"/>
        </p:nvGrpSpPr>
        <p:grpSpPr>
          <a:xfrm>
            <a:off x="1833317" y="1954988"/>
            <a:ext cx="5477366" cy="1233523"/>
            <a:chOff x="469958" y="1647414"/>
            <a:chExt cx="8205029" cy="1847802"/>
          </a:xfrm>
          <a:solidFill>
            <a:schemeClr val="bg1"/>
          </a:solidFill>
        </p:grpSpPr>
        <p:sp>
          <p:nvSpPr>
            <p:cNvPr id="4" name="Freeform 10">
              <a:extLst>
                <a:ext uri="{FF2B5EF4-FFF2-40B4-BE49-F238E27FC236}">
                  <a16:creationId xmlns:a16="http://schemas.microsoft.com/office/drawing/2014/main" id="{B7B0CAF0-3BC0-2F0C-A2D6-BD2777136ABD}"/>
                </a:ext>
              </a:extLst>
            </p:cNvPr>
            <p:cNvSpPr/>
            <p:nvPr/>
          </p:nvSpPr>
          <p:spPr>
            <a:xfrm>
              <a:off x="6648498" y="1648478"/>
              <a:ext cx="2026489" cy="1793370"/>
            </a:xfrm>
            <a:custGeom>
              <a:avLst/>
              <a:gdLst>
                <a:gd name="connsiteX0" fmla="*/ 1019683 w 2026489"/>
                <a:gd name="connsiteY0" fmla="*/ 11431 h 1793370"/>
                <a:gd name="connsiteX1" fmla="*/ 1013215 w 2026489"/>
                <a:gd name="connsiteY1" fmla="*/ 0 h 1793370"/>
                <a:gd name="connsiteX2" fmla="*/ 864805 w 2026489"/>
                <a:gd name="connsiteY2" fmla="*/ 264656 h 1793370"/>
                <a:gd name="connsiteX3" fmla="*/ 1366453 w 2026489"/>
                <a:gd name="connsiteY3" fmla="*/ 1150009 h 1793370"/>
                <a:gd name="connsiteX4" fmla="*/ 362940 w 2026489"/>
                <a:gd name="connsiteY4" fmla="*/ 1150009 h 1793370"/>
                <a:gd name="connsiteX5" fmla="*/ 0 w 2026489"/>
                <a:gd name="connsiteY5" fmla="*/ 1793331 h 1793370"/>
                <a:gd name="connsiteX6" fmla="*/ 299127 w 2026489"/>
                <a:gd name="connsiteY6" fmla="*/ 1793370 h 1793370"/>
                <a:gd name="connsiteX7" fmla="*/ 517917 w 2026489"/>
                <a:gd name="connsiteY7" fmla="*/ 1406250 h 1793370"/>
                <a:gd name="connsiteX8" fmla="*/ 1508375 w 2026489"/>
                <a:gd name="connsiteY8" fmla="*/ 1406250 h 1793370"/>
                <a:gd name="connsiteX9" fmla="*/ 1727480 w 2026489"/>
                <a:gd name="connsiteY9" fmla="*/ 1793370 h 1793370"/>
                <a:gd name="connsiteX10" fmla="*/ 2026490 w 2026489"/>
                <a:gd name="connsiteY10" fmla="*/ 1793331 h 1793370"/>
                <a:gd name="connsiteX11" fmla="*/ 1019683 w 2026489"/>
                <a:gd name="connsiteY11" fmla="*/ 11431 h 1793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26489" h="1793370">
                  <a:moveTo>
                    <a:pt x="1019683" y="11431"/>
                  </a:moveTo>
                  <a:lnTo>
                    <a:pt x="1013215" y="0"/>
                  </a:lnTo>
                  <a:lnTo>
                    <a:pt x="864805" y="264656"/>
                  </a:lnTo>
                  <a:lnTo>
                    <a:pt x="1366453" y="1150009"/>
                  </a:lnTo>
                  <a:lnTo>
                    <a:pt x="362940" y="1150009"/>
                  </a:lnTo>
                  <a:lnTo>
                    <a:pt x="0" y="1793331"/>
                  </a:lnTo>
                  <a:lnTo>
                    <a:pt x="299127" y="1793370"/>
                  </a:lnTo>
                  <a:lnTo>
                    <a:pt x="517917" y="1406250"/>
                  </a:lnTo>
                  <a:lnTo>
                    <a:pt x="1508375" y="1406250"/>
                  </a:lnTo>
                  <a:lnTo>
                    <a:pt x="1727480" y="1793370"/>
                  </a:lnTo>
                  <a:lnTo>
                    <a:pt x="2026490" y="1793331"/>
                  </a:lnTo>
                  <a:lnTo>
                    <a:pt x="1019683" y="11431"/>
                  </a:lnTo>
                  <a:close/>
                </a:path>
              </a:pathLst>
            </a:custGeom>
            <a:grpFill/>
            <a:ln w="19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 11">
              <a:extLst>
                <a:ext uri="{FF2B5EF4-FFF2-40B4-BE49-F238E27FC236}">
                  <a16:creationId xmlns:a16="http://schemas.microsoft.com/office/drawing/2014/main" id="{DFE11313-A28D-C9D5-388D-F3DCE472D733}"/>
                </a:ext>
              </a:extLst>
            </p:cNvPr>
            <p:cNvSpPr/>
            <p:nvPr/>
          </p:nvSpPr>
          <p:spPr>
            <a:xfrm>
              <a:off x="6141802" y="1706399"/>
              <a:ext cx="271953" cy="1735409"/>
            </a:xfrm>
            <a:custGeom>
              <a:avLst/>
              <a:gdLst>
                <a:gd name="connsiteX0" fmla="*/ 39 w 271953"/>
                <a:gd name="connsiteY0" fmla="*/ 0 h 1735409"/>
                <a:gd name="connsiteX1" fmla="*/ 0 w 271953"/>
                <a:gd name="connsiteY1" fmla="*/ 1735409 h 1735409"/>
                <a:gd name="connsiteX2" fmla="*/ 271934 w 271953"/>
                <a:gd name="connsiteY2" fmla="*/ 1735409 h 1735409"/>
                <a:gd name="connsiteX3" fmla="*/ 271953 w 271953"/>
                <a:gd name="connsiteY3" fmla="*/ 218776 h 1735409"/>
                <a:gd name="connsiteX4" fmla="*/ 271953 w 271953"/>
                <a:gd name="connsiteY4" fmla="*/ 0 h 1735409"/>
                <a:gd name="connsiteX5" fmla="*/ 39 w 271953"/>
                <a:gd name="connsiteY5" fmla="*/ 0 h 1735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1953" h="1735409">
                  <a:moveTo>
                    <a:pt x="39" y="0"/>
                  </a:moveTo>
                  <a:lnTo>
                    <a:pt x="0" y="1735409"/>
                  </a:lnTo>
                  <a:lnTo>
                    <a:pt x="271934" y="1735409"/>
                  </a:lnTo>
                  <a:lnTo>
                    <a:pt x="271953" y="218776"/>
                  </a:lnTo>
                  <a:lnTo>
                    <a:pt x="271953" y="0"/>
                  </a:lnTo>
                  <a:lnTo>
                    <a:pt x="39" y="0"/>
                  </a:lnTo>
                  <a:close/>
                </a:path>
              </a:pathLst>
            </a:custGeom>
            <a:grpFill/>
            <a:ln w="19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 12">
              <a:extLst>
                <a:ext uri="{FF2B5EF4-FFF2-40B4-BE49-F238E27FC236}">
                  <a16:creationId xmlns:a16="http://schemas.microsoft.com/office/drawing/2014/main" id="{5423B194-3C18-4ED2-C954-ADB91F99CDD9}"/>
                </a:ext>
              </a:extLst>
            </p:cNvPr>
            <p:cNvSpPr/>
            <p:nvPr/>
          </p:nvSpPr>
          <p:spPr>
            <a:xfrm>
              <a:off x="4382809" y="1706399"/>
              <a:ext cx="1429220" cy="1735409"/>
            </a:xfrm>
            <a:custGeom>
              <a:avLst/>
              <a:gdLst>
                <a:gd name="connsiteX0" fmla="*/ 403030 w 1429220"/>
                <a:gd name="connsiteY0" fmla="*/ 867715 h 1735409"/>
                <a:gd name="connsiteX1" fmla="*/ 1429102 w 1429220"/>
                <a:gd name="connsiteY1" fmla="*/ 0 h 1735409"/>
                <a:gd name="connsiteX2" fmla="*/ 1026072 w 1429220"/>
                <a:gd name="connsiteY2" fmla="*/ 0 h 1735409"/>
                <a:gd name="connsiteX3" fmla="*/ 6665 w 1429220"/>
                <a:gd name="connsiteY3" fmla="*/ 862058 h 1735409"/>
                <a:gd name="connsiteX4" fmla="*/ 0 w 1429220"/>
                <a:gd name="connsiteY4" fmla="*/ 867715 h 1735409"/>
                <a:gd name="connsiteX5" fmla="*/ 1024022 w 1429220"/>
                <a:gd name="connsiteY5" fmla="*/ 1733655 h 1735409"/>
                <a:gd name="connsiteX6" fmla="*/ 1026072 w 1429220"/>
                <a:gd name="connsiteY6" fmla="*/ 1735409 h 1735409"/>
                <a:gd name="connsiteX7" fmla="*/ 1429221 w 1429220"/>
                <a:gd name="connsiteY7" fmla="*/ 1735409 h 1735409"/>
                <a:gd name="connsiteX8" fmla="*/ 403030 w 1429220"/>
                <a:gd name="connsiteY8" fmla="*/ 867715 h 1735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29220" h="1735409">
                  <a:moveTo>
                    <a:pt x="403030" y="867715"/>
                  </a:moveTo>
                  <a:lnTo>
                    <a:pt x="1429102" y="0"/>
                  </a:lnTo>
                  <a:lnTo>
                    <a:pt x="1026072" y="0"/>
                  </a:lnTo>
                  <a:lnTo>
                    <a:pt x="6665" y="862058"/>
                  </a:lnTo>
                  <a:lnTo>
                    <a:pt x="0" y="867715"/>
                  </a:lnTo>
                  <a:lnTo>
                    <a:pt x="1024022" y="1733655"/>
                  </a:lnTo>
                  <a:lnTo>
                    <a:pt x="1026072" y="1735409"/>
                  </a:lnTo>
                  <a:lnTo>
                    <a:pt x="1429221" y="1735409"/>
                  </a:lnTo>
                  <a:lnTo>
                    <a:pt x="403030" y="867715"/>
                  </a:lnTo>
                  <a:close/>
                </a:path>
              </a:pathLst>
            </a:custGeom>
            <a:grpFill/>
            <a:ln w="19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 13">
              <a:extLst>
                <a:ext uri="{FF2B5EF4-FFF2-40B4-BE49-F238E27FC236}">
                  <a16:creationId xmlns:a16="http://schemas.microsoft.com/office/drawing/2014/main" id="{3A46B4C4-EAE8-DC64-8EE7-085376B9F0C3}"/>
                </a:ext>
              </a:extLst>
            </p:cNvPr>
            <p:cNvSpPr/>
            <p:nvPr/>
          </p:nvSpPr>
          <p:spPr>
            <a:xfrm>
              <a:off x="2295838" y="1674374"/>
              <a:ext cx="1881493" cy="1794690"/>
            </a:xfrm>
            <a:custGeom>
              <a:avLst/>
              <a:gdLst>
                <a:gd name="connsiteX0" fmla="*/ 1814643 w 1881493"/>
                <a:gd name="connsiteY0" fmla="*/ 547443 h 1794690"/>
                <a:gd name="connsiteX1" fmla="*/ 1612674 w 1881493"/>
                <a:gd name="connsiteY1" fmla="*/ 257739 h 1794690"/>
                <a:gd name="connsiteX2" fmla="*/ 1309110 w 1881493"/>
                <a:gd name="connsiteY2" fmla="*/ 64720 h 1794690"/>
                <a:gd name="connsiteX3" fmla="*/ 937848 w 1881493"/>
                <a:gd name="connsiteY3" fmla="*/ 0 h 1794690"/>
                <a:gd name="connsiteX4" fmla="*/ 935876 w 1881493"/>
                <a:gd name="connsiteY4" fmla="*/ 0 h 1794690"/>
                <a:gd name="connsiteX5" fmla="*/ 567434 w 1881493"/>
                <a:gd name="connsiteY5" fmla="*/ 63577 h 1794690"/>
                <a:gd name="connsiteX6" fmla="*/ 266532 w 1881493"/>
                <a:gd name="connsiteY6" fmla="*/ 255669 h 1794690"/>
                <a:gd name="connsiteX7" fmla="*/ 66910 w 1881493"/>
                <a:gd name="connsiteY7" fmla="*/ 546044 h 1794690"/>
                <a:gd name="connsiteX8" fmla="*/ 1 w 1881493"/>
                <a:gd name="connsiteY8" fmla="*/ 903997 h 1794690"/>
                <a:gd name="connsiteX9" fmla="*/ 65352 w 1881493"/>
                <a:gd name="connsiteY9" fmla="*/ 1253928 h 1794690"/>
                <a:gd name="connsiteX10" fmla="*/ 262687 w 1881493"/>
                <a:gd name="connsiteY10" fmla="*/ 1540085 h 1794690"/>
                <a:gd name="connsiteX11" fmla="*/ 559113 w 1881493"/>
                <a:gd name="connsiteY11" fmla="*/ 1730758 h 1794690"/>
                <a:gd name="connsiteX12" fmla="*/ 921382 w 1881493"/>
                <a:gd name="connsiteY12" fmla="*/ 1794691 h 1794690"/>
                <a:gd name="connsiteX13" fmla="*/ 923354 w 1881493"/>
                <a:gd name="connsiteY13" fmla="*/ 1794691 h 1794690"/>
                <a:gd name="connsiteX14" fmla="*/ 1299861 w 1881493"/>
                <a:gd name="connsiteY14" fmla="*/ 1731941 h 1794690"/>
                <a:gd name="connsiteX15" fmla="*/ 1608040 w 1881493"/>
                <a:gd name="connsiteY15" fmla="*/ 1542253 h 1794690"/>
                <a:gd name="connsiteX16" fmla="*/ 1812848 w 1881493"/>
                <a:gd name="connsiteY16" fmla="*/ 1255446 h 1794690"/>
                <a:gd name="connsiteX17" fmla="*/ 1881493 w 1881493"/>
                <a:gd name="connsiteY17" fmla="*/ 901927 h 1794690"/>
                <a:gd name="connsiteX18" fmla="*/ 1814643 w 1881493"/>
                <a:gd name="connsiteY18" fmla="*/ 547443 h 1794690"/>
                <a:gd name="connsiteX19" fmla="*/ 1417982 w 1881493"/>
                <a:gd name="connsiteY19" fmla="*/ 1364193 h 1794690"/>
                <a:gd name="connsiteX20" fmla="*/ 1201815 w 1881493"/>
                <a:gd name="connsiteY20" fmla="*/ 1504808 h 1794690"/>
                <a:gd name="connsiteX21" fmla="*/ 939288 w 1881493"/>
                <a:gd name="connsiteY21" fmla="*/ 1551398 h 1794690"/>
                <a:gd name="connsiteX22" fmla="*/ 937947 w 1881493"/>
                <a:gd name="connsiteY22" fmla="*/ 1551398 h 1794690"/>
                <a:gd name="connsiteX23" fmla="*/ 675675 w 1881493"/>
                <a:gd name="connsiteY23" fmla="*/ 1504907 h 1794690"/>
                <a:gd name="connsiteX24" fmla="*/ 461638 w 1881493"/>
                <a:gd name="connsiteY24" fmla="*/ 1366420 h 1794690"/>
                <a:gd name="connsiteX25" fmla="*/ 319322 w 1881493"/>
                <a:gd name="connsiteY25" fmla="*/ 1158779 h 1794690"/>
                <a:gd name="connsiteX26" fmla="*/ 272172 w 1881493"/>
                <a:gd name="connsiteY26" fmla="*/ 904411 h 1794690"/>
                <a:gd name="connsiteX27" fmla="*/ 319972 w 1881493"/>
                <a:gd name="connsiteY27" fmla="*/ 643598 h 1794690"/>
                <a:gd name="connsiteX28" fmla="*/ 462467 w 1881493"/>
                <a:gd name="connsiteY28" fmla="*/ 434281 h 1794690"/>
                <a:gd name="connsiteX29" fmla="*/ 678574 w 1881493"/>
                <a:gd name="connsiteY29" fmla="*/ 296484 h 1794690"/>
                <a:gd name="connsiteX30" fmla="*/ 946071 w 1881493"/>
                <a:gd name="connsiteY30" fmla="*/ 250782 h 1794690"/>
                <a:gd name="connsiteX31" fmla="*/ 947491 w 1881493"/>
                <a:gd name="connsiteY31" fmla="*/ 250782 h 1794690"/>
                <a:gd name="connsiteX32" fmla="*/ 1205621 w 1881493"/>
                <a:gd name="connsiteY32" fmla="*/ 297706 h 1794690"/>
                <a:gd name="connsiteX33" fmla="*/ 1419520 w 1881493"/>
                <a:gd name="connsiteY33" fmla="*/ 437631 h 1794690"/>
                <a:gd name="connsiteX34" fmla="*/ 1563217 w 1881493"/>
                <a:gd name="connsiteY34" fmla="*/ 645470 h 1794690"/>
                <a:gd name="connsiteX35" fmla="*/ 1610860 w 1881493"/>
                <a:gd name="connsiteY35" fmla="*/ 896547 h 1794690"/>
                <a:gd name="connsiteX36" fmla="*/ 1599324 w 1881493"/>
                <a:gd name="connsiteY36" fmla="*/ 1027229 h 1794690"/>
                <a:gd name="connsiteX37" fmla="*/ 1417982 w 1881493"/>
                <a:gd name="connsiteY37" fmla="*/ 1364193 h 1794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881493" h="1794690">
                  <a:moveTo>
                    <a:pt x="1814643" y="547443"/>
                  </a:moveTo>
                  <a:cubicBezTo>
                    <a:pt x="1769998" y="440528"/>
                    <a:pt x="1702043" y="343054"/>
                    <a:pt x="1612674" y="257739"/>
                  </a:cubicBezTo>
                  <a:cubicBezTo>
                    <a:pt x="1523305" y="172423"/>
                    <a:pt x="1421137" y="107486"/>
                    <a:pt x="1309110" y="64720"/>
                  </a:cubicBezTo>
                  <a:cubicBezTo>
                    <a:pt x="1197083" y="21954"/>
                    <a:pt x="1072277" y="197"/>
                    <a:pt x="937848" y="0"/>
                  </a:cubicBezTo>
                  <a:lnTo>
                    <a:pt x="935876" y="0"/>
                  </a:lnTo>
                  <a:cubicBezTo>
                    <a:pt x="802216" y="0"/>
                    <a:pt x="678258" y="21383"/>
                    <a:pt x="567434" y="63577"/>
                  </a:cubicBezTo>
                  <a:cubicBezTo>
                    <a:pt x="455979" y="106008"/>
                    <a:pt x="354738" y="170630"/>
                    <a:pt x="266532" y="255669"/>
                  </a:cubicBezTo>
                  <a:cubicBezTo>
                    <a:pt x="178326" y="340708"/>
                    <a:pt x="111121" y="438420"/>
                    <a:pt x="66910" y="546044"/>
                  </a:cubicBezTo>
                  <a:cubicBezTo>
                    <a:pt x="22699" y="653668"/>
                    <a:pt x="198" y="774024"/>
                    <a:pt x="1" y="903997"/>
                  </a:cubicBezTo>
                  <a:cubicBezTo>
                    <a:pt x="-196" y="1030659"/>
                    <a:pt x="21693" y="1148373"/>
                    <a:pt x="65352" y="1253928"/>
                  </a:cubicBezTo>
                  <a:cubicBezTo>
                    <a:pt x="109012" y="1359483"/>
                    <a:pt x="175349" y="1455795"/>
                    <a:pt x="262687" y="1540085"/>
                  </a:cubicBezTo>
                  <a:cubicBezTo>
                    <a:pt x="350025" y="1624376"/>
                    <a:pt x="449747" y="1688505"/>
                    <a:pt x="559113" y="1730758"/>
                  </a:cubicBezTo>
                  <a:cubicBezTo>
                    <a:pt x="668478" y="1773012"/>
                    <a:pt x="790266" y="1794493"/>
                    <a:pt x="921382" y="1794691"/>
                  </a:cubicBezTo>
                  <a:lnTo>
                    <a:pt x="923354" y="1794691"/>
                  </a:lnTo>
                  <a:cubicBezTo>
                    <a:pt x="1059834" y="1794691"/>
                    <a:pt x="1186513" y="1773583"/>
                    <a:pt x="1299861" y="1731941"/>
                  </a:cubicBezTo>
                  <a:cubicBezTo>
                    <a:pt x="1414196" y="1689845"/>
                    <a:pt x="1518986" y="1625359"/>
                    <a:pt x="1608040" y="1542253"/>
                  </a:cubicBezTo>
                  <a:cubicBezTo>
                    <a:pt x="1698553" y="1458219"/>
                    <a:pt x="1767473" y="1361730"/>
                    <a:pt x="1812848" y="1255446"/>
                  </a:cubicBezTo>
                  <a:cubicBezTo>
                    <a:pt x="1858223" y="1149162"/>
                    <a:pt x="1881295" y="1030264"/>
                    <a:pt x="1881493" y="901927"/>
                  </a:cubicBezTo>
                  <a:cubicBezTo>
                    <a:pt x="1881689" y="773590"/>
                    <a:pt x="1859268" y="654358"/>
                    <a:pt x="1814643" y="547443"/>
                  </a:cubicBezTo>
                  <a:close/>
                  <a:moveTo>
                    <a:pt x="1417982" y="1364193"/>
                  </a:moveTo>
                  <a:cubicBezTo>
                    <a:pt x="1354130" y="1426450"/>
                    <a:pt x="1281404" y="1473749"/>
                    <a:pt x="1201815" y="1504808"/>
                  </a:cubicBezTo>
                  <a:cubicBezTo>
                    <a:pt x="1122562" y="1535730"/>
                    <a:pt x="1034198" y="1551398"/>
                    <a:pt x="939288" y="1551398"/>
                  </a:cubicBezTo>
                  <a:lnTo>
                    <a:pt x="937947" y="1551398"/>
                  </a:lnTo>
                  <a:cubicBezTo>
                    <a:pt x="842898" y="1551240"/>
                    <a:pt x="754554" y="1535631"/>
                    <a:pt x="675675" y="1504907"/>
                  </a:cubicBezTo>
                  <a:cubicBezTo>
                    <a:pt x="596797" y="1474183"/>
                    <a:pt x="524702" y="1427653"/>
                    <a:pt x="461638" y="1366420"/>
                  </a:cubicBezTo>
                  <a:cubicBezTo>
                    <a:pt x="398575" y="1305188"/>
                    <a:pt x="350735" y="1235364"/>
                    <a:pt x="319322" y="1158779"/>
                  </a:cubicBezTo>
                  <a:cubicBezTo>
                    <a:pt x="287908" y="1082195"/>
                    <a:pt x="271995" y="996584"/>
                    <a:pt x="272172" y="904411"/>
                  </a:cubicBezTo>
                  <a:cubicBezTo>
                    <a:pt x="272310" y="809320"/>
                    <a:pt x="288401" y="721581"/>
                    <a:pt x="319972" y="643598"/>
                  </a:cubicBezTo>
                  <a:cubicBezTo>
                    <a:pt x="351544" y="565614"/>
                    <a:pt x="399462" y="495257"/>
                    <a:pt x="462467" y="434281"/>
                  </a:cubicBezTo>
                  <a:cubicBezTo>
                    <a:pt x="524288" y="374026"/>
                    <a:pt x="597842" y="327122"/>
                    <a:pt x="678574" y="296484"/>
                  </a:cubicBezTo>
                  <a:cubicBezTo>
                    <a:pt x="758656" y="266154"/>
                    <a:pt x="848656" y="250782"/>
                    <a:pt x="946071" y="250782"/>
                  </a:cubicBezTo>
                  <a:lnTo>
                    <a:pt x="947491" y="250782"/>
                  </a:lnTo>
                  <a:cubicBezTo>
                    <a:pt x="1040469" y="250920"/>
                    <a:pt x="1127314" y="266706"/>
                    <a:pt x="1205621" y="297706"/>
                  </a:cubicBezTo>
                  <a:cubicBezTo>
                    <a:pt x="1283928" y="328706"/>
                    <a:pt x="1355846" y="375749"/>
                    <a:pt x="1419520" y="437631"/>
                  </a:cubicBezTo>
                  <a:cubicBezTo>
                    <a:pt x="1483195" y="499514"/>
                    <a:pt x="1531488" y="569417"/>
                    <a:pt x="1563217" y="645470"/>
                  </a:cubicBezTo>
                  <a:cubicBezTo>
                    <a:pt x="1594946" y="721522"/>
                    <a:pt x="1610998" y="806069"/>
                    <a:pt x="1610860" y="896547"/>
                  </a:cubicBezTo>
                  <a:cubicBezTo>
                    <a:pt x="1610919" y="940365"/>
                    <a:pt x="1607054" y="984099"/>
                    <a:pt x="1599324" y="1027229"/>
                  </a:cubicBezTo>
                  <a:cubicBezTo>
                    <a:pt x="1575621" y="1156532"/>
                    <a:pt x="1514628" y="1269911"/>
                    <a:pt x="1417982" y="1364193"/>
                  </a:cubicBezTo>
                  <a:close/>
                </a:path>
              </a:pathLst>
            </a:custGeom>
            <a:grpFill/>
            <a:ln w="19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 14">
              <a:extLst>
                <a:ext uri="{FF2B5EF4-FFF2-40B4-BE49-F238E27FC236}">
                  <a16:creationId xmlns:a16="http://schemas.microsoft.com/office/drawing/2014/main" id="{868AEA7C-4869-2294-8EAF-A87420CD4743}"/>
                </a:ext>
              </a:extLst>
            </p:cNvPr>
            <p:cNvSpPr/>
            <p:nvPr/>
          </p:nvSpPr>
          <p:spPr>
            <a:xfrm>
              <a:off x="469958" y="1647414"/>
              <a:ext cx="1719691" cy="1847802"/>
            </a:xfrm>
            <a:custGeom>
              <a:avLst/>
              <a:gdLst>
                <a:gd name="connsiteX0" fmla="*/ 0 w 1719691"/>
                <a:gd name="connsiteY0" fmla="*/ 0 h 1847802"/>
                <a:gd name="connsiteX1" fmla="*/ 0 w 1719691"/>
                <a:gd name="connsiteY1" fmla="*/ 1794395 h 1847802"/>
                <a:gd name="connsiteX2" fmla="*/ 277515 w 1719691"/>
                <a:gd name="connsiteY2" fmla="*/ 1794395 h 1847802"/>
                <a:gd name="connsiteX3" fmla="*/ 277534 w 1719691"/>
                <a:gd name="connsiteY3" fmla="*/ 607611 h 1847802"/>
                <a:gd name="connsiteX4" fmla="*/ 1707485 w 1719691"/>
                <a:gd name="connsiteY4" fmla="*/ 1837299 h 1847802"/>
                <a:gd name="connsiteX5" fmla="*/ 1719691 w 1719691"/>
                <a:gd name="connsiteY5" fmla="*/ 1847803 h 1847802"/>
                <a:gd name="connsiteX6" fmla="*/ 1719691 w 1719691"/>
                <a:gd name="connsiteY6" fmla="*/ 1476350 h 1847802"/>
                <a:gd name="connsiteX7" fmla="*/ 0 w 1719691"/>
                <a:gd name="connsiteY7" fmla="*/ 0 h 1847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19691" h="1847802">
                  <a:moveTo>
                    <a:pt x="0" y="0"/>
                  </a:moveTo>
                  <a:lnTo>
                    <a:pt x="0" y="1794395"/>
                  </a:lnTo>
                  <a:lnTo>
                    <a:pt x="277515" y="1794395"/>
                  </a:lnTo>
                  <a:lnTo>
                    <a:pt x="277534" y="607611"/>
                  </a:lnTo>
                  <a:lnTo>
                    <a:pt x="1707485" y="1837299"/>
                  </a:lnTo>
                  <a:lnTo>
                    <a:pt x="1719691" y="1847803"/>
                  </a:lnTo>
                  <a:lnTo>
                    <a:pt x="1719691" y="147635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9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0341668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8.3 - End BlueGreen5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ground pattern&#10;&#10;Description automatically generated">
            <a:extLst>
              <a:ext uri="{FF2B5EF4-FFF2-40B4-BE49-F238E27FC236}">
                <a16:creationId xmlns:a16="http://schemas.microsoft.com/office/drawing/2014/main" id="{408FFEE3-9429-FB20-94DA-036B3BA28AF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0"/>
            <a:ext cx="9144000" cy="5143500"/>
          </a:xfrm>
          <a:prstGeom prst="rect">
            <a:avLst/>
          </a:prstGeom>
        </p:spPr>
      </p:pic>
      <p:grpSp>
        <p:nvGrpSpPr>
          <p:cNvPr id="3" name="Graphic 3">
            <a:extLst>
              <a:ext uri="{FF2B5EF4-FFF2-40B4-BE49-F238E27FC236}">
                <a16:creationId xmlns:a16="http://schemas.microsoft.com/office/drawing/2014/main" id="{FF97AAA9-D469-5AE4-F90F-9020A3DDBE0A}"/>
              </a:ext>
            </a:extLst>
          </p:cNvPr>
          <p:cNvGrpSpPr/>
          <p:nvPr userDrawn="1"/>
        </p:nvGrpSpPr>
        <p:grpSpPr>
          <a:xfrm>
            <a:off x="1833317" y="1954988"/>
            <a:ext cx="5477366" cy="1233523"/>
            <a:chOff x="469958" y="1647414"/>
            <a:chExt cx="8205029" cy="1847802"/>
          </a:xfrm>
          <a:solidFill>
            <a:schemeClr val="bg1"/>
          </a:solidFill>
        </p:grpSpPr>
        <p:sp>
          <p:nvSpPr>
            <p:cNvPr id="4" name="Freeform 10">
              <a:extLst>
                <a:ext uri="{FF2B5EF4-FFF2-40B4-BE49-F238E27FC236}">
                  <a16:creationId xmlns:a16="http://schemas.microsoft.com/office/drawing/2014/main" id="{C2E78338-BF1F-47F8-574E-5A79325DD1F8}"/>
                </a:ext>
              </a:extLst>
            </p:cNvPr>
            <p:cNvSpPr/>
            <p:nvPr/>
          </p:nvSpPr>
          <p:spPr>
            <a:xfrm>
              <a:off x="6648498" y="1648478"/>
              <a:ext cx="2026489" cy="1793370"/>
            </a:xfrm>
            <a:custGeom>
              <a:avLst/>
              <a:gdLst>
                <a:gd name="connsiteX0" fmla="*/ 1019683 w 2026489"/>
                <a:gd name="connsiteY0" fmla="*/ 11431 h 1793370"/>
                <a:gd name="connsiteX1" fmla="*/ 1013215 w 2026489"/>
                <a:gd name="connsiteY1" fmla="*/ 0 h 1793370"/>
                <a:gd name="connsiteX2" fmla="*/ 864805 w 2026489"/>
                <a:gd name="connsiteY2" fmla="*/ 264656 h 1793370"/>
                <a:gd name="connsiteX3" fmla="*/ 1366453 w 2026489"/>
                <a:gd name="connsiteY3" fmla="*/ 1150009 h 1793370"/>
                <a:gd name="connsiteX4" fmla="*/ 362940 w 2026489"/>
                <a:gd name="connsiteY4" fmla="*/ 1150009 h 1793370"/>
                <a:gd name="connsiteX5" fmla="*/ 0 w 2026489"/>
                <a:gd name="connsiteY5" fmla="*/ 1793331 h 1793370"/>
                <a:gd name="connsiteX6" fmla="*/ 299127 w 2026489"/>
                <a:gd name="connsiteY6" fmla="*/ 1793370 h 1793370"/>
                <a:gd name="connsiteX7" fmla="*/ 517917 w 2026489"/>
                <a:gd name="connsiteY7" fmla="*/ 1406250 h 1793370"/>
                <a:gd name="connsiteX8" fmla="*/ 1508375 w 2026489"/>
                <a:gd name="connsiteY8" fmla="*/ 1406250 h 1793370"/>
                <a:gd name="connsiteX9" fmla="*/ 1727480 w 2026489"/>
                <a:gd name="connsiteY9" fmla="*/ 1793370 h 1793370"/>
                <a:gd name="connsiteX10" fmla="*/ 2026490 w 2026489"/>
                <a:gd name="connsiteY10" fmla="*/ 1793331 h 1793370"/>
                <a:gd name="connsiteX11" fmla="*/ 1019683 w 2026489"/>
                <a:gd name="connsiteY11" fmla="*/ 11431 h 1793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26489" h="1793370">
                  <a:moveTo>
                    <a:pt x="1019683" y="11431"/>
                  </a:moveTo>
                  <a:lnTo>
                    <a:pt x="1013215" y="0"/>
                  </a:lnTo>
                  <a:lnTo>
                    <a:pt x="864805" y="264656"/>
                  </a:lnTo>
                  <a:lnTo>
                    <a:pt x="1366453" y="1150009"/>
                  </a:lnTo>
                  <a:lnTo>
                    <a:pt x="362940" y="1150009"/>
                  </a:lnTo>
                  <a:lnTo>
                    <a:pt x="0" y="1793331"/>
                  </a:lnTo>
                  <a:lnTo>
                    <a:pt x="299127" y="1793370"/>
                  </a:lnTo>
                  <a:lnTo>
                    <a:pt x="517917" y="1406250"/>
                  </a:lnTo>
                  <a:lnTo>
                    <a:pt x="1508375" y="1406250"/>
                  </a:lnTo>
                  <a:lnTo>
                    <a:pt x="1727480" y="1793370"/>
                  </a:lnTo>
                  <a:lnTo>
                    <a:pt x="2026490" y="1793331"/>
                  </a:lnTo>
                  <a:lnTo>
                    <a:pt x="1019683" y="11431"/>
                  </a:lnTo>
                  <a:close/>
                </a:path>
              </a:pathLst>
            </a:custGeom>
            <a:grpFill/>
            <a:ln w="19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 11">
              <a:extLst>
                <a:ext uri="{FF2B5EF4-FFF2-40B4-BE49-F238E27FC236}">
                  <a16:creationId xmlns:a16="http://schemas.microsoft.com/office/drawing/2014/main" id="{BEABEE7F-B8A9-CDE0-CB0E-B91BA834B8F1}"/>
                </a:ext>
              </a:extLst>
            </p:cNvPr>
            <p:cNvSpPr/>
            <p:nvPr/>
          </p:nvSpPr>
          <p:spPr>
            <a:xfrm>
              <a:off x="6141802" y="1706399"/>
              <a:ext cx="271953" cy="1735409"/>
            </a:xfrm>
            <a:custGeom>
              <a:avLst/>
              <a:gdLst>
                <a:gd name="connsiteX0" fmla="*/ 39 w 271953"/>
                <a:gd name="connsiteY0" fmla="*/ 0 h 1735409"/>
                <a:gd name="connsiteX1" fmla="*/ 0 w 271953"/>
                <a:gd name="connsiteY1" fmla="*/ 1735409 h 1735409"/>
                <a:gd name="connsiteX2" fmla="*/ 271934 w 271953"/>
                <a:gd name="connsiteY2" fmla="*/ 1735409 h 1735409"/>
                <a:gd name="connsiteX3" fmla="*/ 271953 w 271953"/>
                <a:gd name="connsiteY3" fmla="*/ 218776 h 1735409"/>
                <a:gd name="connsiteX4" fmla="*/ 271953 w 271953"/>
                <a:gd name="connsiteY4" fmla="*/ 0 h 1735409"/>
                <a:gd name="connsiteX5" fmla="*/ 39 w 271953"/>
                <a:gd name="connsiteY5" fmla="*/ 0 h 1735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1953" h="1735409">
                  <a:moveTo>
                    <a:pt x="39" y="0"/>
                  </a:moveTo>
                  <a:lnTo>
                    <a:pt x="0" y="1735409"/>
                  </a:lnTo>
                  <a:lnTo>
                    <a:pt x="271934" y="1735409"/>
                  </a:lnTo>
                  <a:lnTo>
                    <a:pt x="271953" y="218776"/>
                  </a:lnTo>
                  <a:lnTo>
                    <a:pt x="271953" y="0"/>
                  </a:lnTo>
                  <a:lnTo>
                    <a:pt x="39" y="0"/>
                  </a:lnTo>
                  <a:close/>
                </a:path>
              </a:pathLst>
            </a:custGeom>
            <a:grpFill/>
            <a:ln w="19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 12">
              <a:extLst>
                <a:ext uri="{FF2B5EF4-FFF2-40B4-BE49-F238E27FC236}">
                  <a16:creationId xmlns:a16="http://schemas.microsoft.com/office/drawing/2014/main" id="{42EAFBE4-3E55-88EC-6263-AA83BE68E7C0}"/>
                </a:ext>
              </a:extLst>
            </p:cNvPr>
            <p:cNvSpPr/>
            <p:nvPr/>
          </p:nvSpPr>
          <p:spPr>
            <a:xfrm>
              <a:off x="4382809" y="1706399"/>
              <a:ext cx="1429220" cy="1735409"/>
            </a:xfrm>
            <a:custGeom>
              <a:avLst/>
              <a:gdLst>
                <a:gd name="connsiteX0" fmla="*/ 403030 w 1429220"/>
                <a:gd name="connsiteY0" fmla="*/ 867715 h 1735409"/>
                <a:gd name="connsiteX1" fmla="*/ 1429102 w 1429220"/>
                <a:gd name="connsiteY1" fmla="*/ 0 h 1735409"/>
                <a:gd name="connsiteX2" fmla="*/ 1026072 w 1429220"/>
                <a:gd name="connsiteY2" fmla="*/ 0 h 1735409"/>
                <a:gd name="connsiteX3" fmla="*/ 6665 w 1429220"/>
                <a:gd name="connsiteY3" fmla="*/ 862058 h 1735409"/>
                <a:gd name="connsiteX4" fmla="*/ 0 w 1429220"/>
                <a:gd name="connsiteY4" fmla="*/ 867715 h 1735409"/>
                <a:gd name="connsiteX5" fmla="*/ 1024022 w 1429220"/>
                <a:gd name="connsiteY5" fmla="*/ 1733655 h 1735409"/>
                <a:gd name="connsiteX6" fmla="*/ 1026072 w 1429220"/>
                <a:gd name="connsiteY6" fmla="*/ 1735409 h 1735409"/>
                <a:gd name="connsiteX7" fmla="*/ 1429221 w 1429220"/>
                <a:gd name="connsiteY7" fmla="*/ 1735409 h 1735409"/>
                <a:gd name="connsiteX8" fmla="*/ 403030 w 1429220"/>
                <a:gd name="connsiteY8" fmla="*/ 867715 h 1735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29220" h="1735409">
                  <a:moveTo>
                    <a:pt x="403030" y="867715"/>
                  </a:moveTo>
                  <a:lnTo>
                    <a:pt x="1429102" y="0"/>
                  </a:lnTo>
                  <a:lnTo>
                    <a:pt x="1026072" y="0"/>
                  </a:lnTo>
                  <a:lnTo>
                    <a:pt x="6665" y="862058"/>
                  </a:lnTo>
                  <a:lnTo>
                    <a:pt x="0" y="867715"/>
                  </a:lnTo>
                  <a:lnTo>
                    <a:pt x="1024022" y="1733655"/>
                  </a:lnTo>
                  <a:lnTo>
                    <a:pt x="1026072" y="1735409"/>
                  </a:lnTo>
                  <a:lnTo>
                    <a:pt x="1429221" y="1735409"/>
                  </a:lnTo>
                  <a:lnTo>
                    <a:pt x="403030" y="867715"/>
                  </a:lnTo>
                  <a:close/>
                </a:path>
              </a:pathLst>
            </a:custGeom>
            <a:grpFill/>
            <a:ln w="19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 13">
              <a:extLst>
                <a:ext uri="{FF2B5EF4-FFF2-40B4-BE49-F238E27FC236}">
                  <a16:creationId xmlns:a16="http://schemas.microsoft.com/office/drawing/2014/main" id="{55877F46-FE15-EE6B-7255-F5187038A7A8}"/>
                </a:ext>
              </a:extLst>
            </p:cNvPr>
            <p:cNvSpPr/>
            <p:nvPr/>
          </p:nvSpPr>
          <p:spPr>
            <a:xfrm>
              <a:off x="2295838" y="1674374"/>
              <a:ext cx="1881493" cy="1794690"/>
            </a:xfrm>
            <a:custGeom>
              <a:avLst/>
              <a:gdLst>
                <a:gd name="connsiteX0" fmla="*/ 1814643 w 1881493"/>
                <a:gd name="connsiteY0" fmla="*/ 547443 h 1794690"/>
                <a:gd name="connsiteX1" fmla="*/ 1612674 w 1881493"/>
                <a:gd name="connsiteY1" fmla="*/ 257739 h 1794690"/>
                <a:gd name="connsiteX2" fmla="*/ 1309110 w 1881493"/>
                <a:gd name="connsiteY2" fmla="*/ 64720 h 1794690"/>
                <a:gd name="connsiteX3" fmla="*/ 937848 w 1881493"/>
                <a:gd name="connsiteY3" fmla="*/ 0 h 1794690"/>
                <a:gd name="connsiteX4" fmla="*/ 935876 w 1881493"/>
                <a:gd name="connsiteY4" fmla="*/ 0 h 1794690"/>
                <a:gd name="connsiteX5" fmla="*/ 567434 w 1881493"/>
                <a:gd name="connsiteY5" fmla="*/ 63577 h 1794690"/>
                <a:gd name="connsiteX6" fmla="*/ 266532 w 1881493"/>
                <a:gd name="connsiteY6" fmla="*/ 255669 h 1794690"/>
                <a:gd name="connsiteX7" fmla="*/ 66910 w 1881493"/>
                <a:gd name="connsiteY7" fmla="*/ 546044 h 1794690"/>
                <a:gd name="connsiteX8" fmla="*/ 1 w 1881493"/>
                <a:gd name="connsiteY8" fmla="*/ 903997 h 1794690"/>
                <a:gd name="connsiteX9" fmla="*/ 65352 w 1881493"/>
                <a:gd name="connsiteY9" fmla="*/ 1253928 h 1794690"/>
                <a:gd name="connsiteX10" fmla="*/ 262687 w 1881493"/>
                <a:gd name="connsiteY10" fmla="*/ 1540085 h 1794690"/>
                <a:gd name="connsiteX11" fmla="*/ 559113 w 1881493"/>
                <a:gd name="connsiteY11" fmla="*/ 1730758 h 1794690"/>
                <a:gd name="connsiteX12" fmla="*/ 921382 w 1881493"/>
                <a:gd name="connsiteY12" fmla="*/ 1794691 h 1794690"/>
                <a:gd name="connsiteX13" fmla="*/ 923354 w 1881493"/>
                <a:gd name="connsiteY13" fmla="*/ 1794691 h 1794690"/>
                <a:gd name="connsiteX14" fmla="*/ 1299861 w 1881493"/>
                <a:gd name="connsiteY14" fmla="*/ 1731941 h 1794690"/>
                <a:gd name="connsiteX15" fmla="*/ 1608040 w 1881493"/>
                <a:gd name="connsiteY15" fmla="*/ 1542253 h 1794690"/>
                <a:gd name="connsiteX16" fmla="*/ 1812848 w 1881493"/>
                <a:gd name="connsiteY16" fmla="*/ 1255446 h 1794690"/>
                <a:gd name="connsiteX17" fmla="*/ 1881493 w 1881493"/>
                <a:gd name="connsiteY17" fmla="*/ 901927 h 1794690"/>
                <a:gd name="connsiteX18" fmla="*/ 1814643 w 1881493"/>
                <a:gd name="connsiteY18" fmla="*/ 547443 h 1794690"/>
                <a:gd name="connsiteX19" fmla="*/ 1417982 w 1881493"/>
                <a:gd name="connsiteY19" fmla="*/ 1364193 h 1794690"/>
                <a:gd name="connsiteX20" fmla="*/ 1201815 w 1881493"/>
                <a:gd name="connsiteY20" fmla="*/ 1504808 h 1794690"/>
                <a:gd name="connsiteX21" fmla="*/ 939288 w 1881493"/>
                <a:gd name="connsiteY21" fmla="*/ 1551398 h 1794690"/>
                <a:gd name="connsiteX22" fmla="*/ 937947 w 1881493"/>
                <a:gd name="connsiteY22" fmla="*/ 1551398 h 1794690"/>
                <a:gd name="connsiteX23" fmla="*/ 675675 w 1881493"/>
                <a:gd name="connsiteY23" fmla="*/ 1504907 h 1794690"/>
                <a:gd name="connsiteX24" fmla="*/ 461638 w 1881493"/>
                <a:gd name="connsiteY24" fmla="*/ 1366420 h 1794690"/>
                <a:gd name="connsiteX25" fmla="*/ 319322 w 1881493"/>
                <a:gd name="connsiteY25" fmla="*/ 1158779 h 1794690"/>
                <a:gd name="connsiteX26" fmla="*/ 272172 w 1881493"/>
                <a:gd name="connsiteY26" fmla="*/ 904411 h 1794690"/>
                <a:gd name="connsiteX27" fmla="*/ 319972 w 1881493"/>
                <a:gd name="connsiteY27" fmla="*/ 643598 h 1794690"/>
                <a:gd name="connsiteX28" fmla="*/ 462467 w 1881493"/>
                <a:gd name="connsiteY28" fmla="*/ 434281 h 1794690"/>
                <a:gd name="connsiteX29" fmla="*/ 678574 w 1881493"/>
                <a:gd name="connsiteY29" fmla="*/ 296484 h 1794690"/>
                <a:gd name="connsiteX30" fmla="*/ 946071 w 1881493"/>
                <a:gd name="connsiteY30" fmla="*/ 250782 h 1794690"/>
                <a:gd name="connsiteX31" fmla="*/ 947491 w 1881493"/>
                <a:gd name="connsiteY31" fmla="*/ 250782 h 1794690"/>
                <a:gd name="connsiteX32" fmla="*/ 1205621 w 1881493"/>
                <a:gd name="connsiteY32" fmla="*/ 297706 h 1794690"/>
                <a:gd name="connsiteX33" fmla="*/ 1419520 w 1881493"/>
                <a:gd name="connsiteY33" fmla="*/ 437631 h 1794690"/>
                <a:gd name="connsiteX34" fmla="*/ 1563217 w 1881493"/>
                <a:gd name="connsiteY34" fmla="*/ 645470 h 1794690"/>
                <a:gd name="connsiteX35" fmla="*/ 1610860 w 1881493"/>
                <a:gd name="connsiteY35" fmla="*/ 896547 h 1794690"/>
                <a:gd name="connsiteX36" fmla="*/ 1599324 w 1881493"/>
                <a:gd name="connsiteY36" fmla="*/ 1027229 h 1794690"/>
                <a:gd name="connsiteX37" fmla="*/ 1417982 w 1881493"/>
                <a:gd name="connsiteY37" fmla="*/ 1364193 h 1794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881493" h="1794690">
                  <a:moveTo>
                    <a:pt x="1814643" y="547443"/>
                  </a:moveTo>
                  <a:cubicBezTo>
                    <a:pt x="1769998" y="440528"/>
                    <a:pt x="1702043" y="343054"/>
                    <a:pt x="1612674" y="257739"/>
                  </a:cubicBezTo>
                  <a:cubicBezTo>
                    <a:pt x="1523305" y="172423"/>
                    <a:pt x="1421137" y="107486"/>
                    <a:pt x="1309110" y="64720"/>
                  </a:cubicBezTo>
                  <a:cubicBezTo>
                    <a:pt x="1197083" y="21954"/>
                    <a:pt x="1072277" y="197"/>
                    <a:pt x="937848" y="0"/>
                  </a:cubicBezTo>
                  <a:lnTo>
                    <a:pt x="935876" y="0"/>
                  </a:lnTo>
                  <a:cubicBezTo>
                    <a:pt x="802216" y="0"/>
                    <a:pt x="678258" y="21383"/>
                    <a:pt x="567434" y="63577"/>
                  </a:cubicBezTo>
                  <a:cubicBezTo>
                    <a:pt x="455979" y="106008"/>
                    <a:pt x="354738" y="170630"/>
                    <a:pt x="266532" y="255669"/>
                  </a:cubicBezTo>
                  <a:cubicBezTo>
                    <a:pt x="178326" y="340708"/>
                    <a:pt x="111121" y="438420"/>
                    <a:pt x="66910" y="546044"/>
                  </a:cubicBezTo>
                  <a:cubicBezTo>
                    <a:pt x="22699" y="653668"/>
                    <a:pt x="198" y="774024"/>
                    <a:pt x="1" y="903997"/>
                  </a:cubicBezTo>
                  <a:cubicBezTo>
                    <a:pt x="-196" y="1030659"/>
                    <a:pt x="21693" y="1148373"/>
                    <a:pt x="65352" y="1253928"/>
                  </a:cubicBezTo>
                  <a:cubicBezTo>
                    <a:pt x="109012" y="1359483"/>
                    <a:pt x="175349" y="1455795"/>
                    <a:pt x="262687" y="1540085"/>
                  </a:cubicBezTo>
                  <a:cubicBezTo>
                    <a:pt x="350025" y="1624376"/>
                    <a:pt x="449747" y="1688505"/>
                    <a:pt x="559113" y="1730758"/>
                  </a:cubicBezTo>
                  <a:cubicBezTo>
                    <a:pt x="668478" y="1773012"/>
                    <a:pt x="790266" y="1794493"/>
                    <a:pt x="921382" y="1794691"/>
                  </a:cubicBezTo>
                  <a:lnTo>
                    <a:pt x="923354" y="1794691"/>
                  </a:lnTo>
                  <a:cubicBezTo>
                    <a:pt x="1059834" y="1794691"/>
                    <a:pt x="1186513" y="1773583"/>
                    <a:pt x="1299861" y="1731941"/>
                  </a:cubicBezTo>
                  <a:cubicBezTo>
                    <a:pt x="1414196" y="1689845"/>
                    <a:pt x="1518986" y="1625359"/>
                    <a:pt x="1608040" y="1542253"/>
                  </a:cubicBezTo>
                  <a:cubicBezTo>
                    <a:pt x="1698553" y="1458219"/>
                    <a:pt x="1767473" y="1361730"/>
                    <a:pt x="1812848" y="1255446"/>
                  </a:cubicBezTo>
                  <a:cubicBezTo>
                    <a:pt x="1858223" y="1149162"/>
                    <a:pt x="1881295" y="1030264"/>
                    <a:pt x="1881493" y="901927"/>
                  </a:cubicBezTo>
                  <a:cubicBezTo>
                    <a:pt x="1881689" y="773590"/>
                    <a:pt x="1859268" y="654358"/>
                    <a:pt x="1814643" y="547443"/>
                  </a:cubicBezTo>
                  <a:close/>
                  <a:moveTo>
                    <a:pt x="1417982" y="1364193"/>
                  </a:moveTo>
                  <a:cubicBezTo>
                    <a:pt x="1354130" y="1426450"/>
                    <a:pt x="1281404" y="1473749"/>
                    <a:pt x="1201815" y="1504808"/>
                  </a:cubicBezTo>
                  <a:cubicBezTo>
                    <a:pt x="1122562" y="1535730"/>
                    <a:pt x="1034198" y="1551398"/>
                    <a:pt x="939288" y="1551398"/>
                  </a:cubicBezTo>
                  <a:lnTo>
                    <a:pt x="937947" y="1551398"/>
                  </a:lnTo>
                  <a:cubicBezTo>
                    <a:pt x="842898" y="1551240"/>
                    <a:pt x="754554" y="1535631"/>
                    <a:pt x="675675" y="1504907"/>
                  </a:cubicBezTo>
                  <a:cubicBezTo>
                    <a:pt x="596797" y="1474183"/>
                    <a:pt x="524702" y="1427653"/>
                    <a:pt x="461638" y="1366420"/>
                  </a:cubicBezTo>
                  <a:cubicBezTo>
                    <a:pt x="398575" y="1305188"/>
                    <a:pt x="350735" y="1235364"/>
                    <a:pt x="319322" y="1158779"/>
                  </a:cubicBezTo>
                  <a:cubicBezTo>
                    <a:pt x="287908" y="1082195"/>
                    <a:pt x="271995" y="996584"/>
                    <a:pt x="272172" y="904411"/>
                  </a:cubicBezTo>
                  <a:cubicBezTo>
                    <a:pt x="272310" y="809320"/>
                    <a:pt x="288401" y="721581"/>
                    <a:pt x="319972" y="643598"/>
                  </a:cubicBezTo>
                  <a:cubicBezTo>
                    <a:pt x="351544" y="565614"/>
                    <a:pt x="399462" y="495257"/>
                    <a:pt x="462467" y="434281"/>
                  </a:cubicBezTo>
                  <a:cubicBezTo>
                    <a:pt x="524288" y="374026"/>
                    <a:pt x="597842" y="327122"/>
                    <a:pt x="678574" y="296484"/>
                  </a:cubicBezTo>
                  <a:cubicBezTo>
                    <a:pt x="758656" y="266154"/>
                    <a:pt x="848656" y="250782"/>
                    <a:pt x="946071" y="250782"/>
                  </a:cubicBezTo>
                  <a:lnTo>
                    <a:pt x="947491" y="250782"/>
                  </a:lnTo>
                  <a:cubicBezTo>
                    <a:pt x="1040469" y="250920"/>
                    <a:pt x="1127314" y="266706"/>
                    <a:pt x="1205621" y="297706"/>
                  </a:cubicBezTo>
                  <a:cubicBezTo>
                    <a:pt x="1283928" y="328706"/>
                    <a:pt x="1355846" y="375749"/>
                    <a:pt x="1419520" y="437631"/>
                  </a:cubicBezTo>
                  <a:cubicBezTo>
                    <a:pt x="1483195" y="499514"/>
                    <a:pt x="1531488" y="569417"/>
                    <a:pt x="1563217" y="645470"/>
                  </a:cubicBezTo>
                  <a:cubicBezTo>
                    <a:pt x="1594946" y="721522"/>
                    <a:pt x="1610998" y="806069"/>
                    <a:pt x="1610860" y="896547"/>
                  </a:cubicBezTo>
                  <a:cubicBezTo>
                    <a:pt x="1610919" y="940365"/>
                    <a:pt x="1607054" y="984099"/>
                    <a:pt x="1599324" y="1027229"/>
                  </a:cubicBezTo>
                  <a:cubicBezTo>
                    <a:pt x="1575621" y="1156532"/>
                    <a:pt x="1514628" y="1269911"/>
                    <a:pt x="1417982" y="1364193"/>
                  </a:cubicBezTo>
                  <a:close/>
                </a:path>
              </a:pathLst>
            </a:custGeom>
            <a:grpFill/>
            <a:ln w="19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 14">
              <a:extLst>
                <a:ext uri="{FF2B5EF4-FFF2-40B4-BE49-F238E27FC236}">
                  <a16:creationId xmlns:a16="http://schemas.microsoft.com/office/drawing/2014/main" id="{F62DDA2E-E23F-3C1F-FBA8-13E4AE5F3526}"/>
                </a:ext>
              </a:extLst>
            </p:cNvPr>
            <p:cNvSpPr/>
            <p:nvPr/>
          </p:nvSpPr>
          <p:spPr>
            <a:xfrm>
              <a:off x="469958" y="1647414"/>
              <a:ext cx="1719691" cy="1847802"/>
            </a:xfrm>
            <a:custGeom>
              <a:avLst/>
              <a:gdLst>
                <a:gd name="connsiteX0" fmla="*/ 0 w 1719691"/>
                <a:gd name="connsiteY0" fmla="*/ 0 h 1847802"/>
                <a:gd name="connsiteX1" fmla="*/ 0 w 1719691"/>
                <a:gd name="connsiteY1" fmla="*/ 1794395 h 1847802"/>
                <a:gd name="connsiteX2" fmla="*/ 277515 w 1719691"/>
                <a:gd name="connsiteY2" fmla="*/ 1794395 h 1847802"/>
                <a:gd name="connsiteX3" fmla="*/ 277534 w 1719691"/>
                <a:gd name="connsiteY3" fmla="*/ 607611 h 1847802"/>
                <a:gd name="connsiteX4" fmla="*/ 1707485 w 1719691"/>
                <a:gd name="connsiteY4" fmla="*/ 1837299 h 1847802"/>
                <a:gd name="connsiteX5" fmla="*/ 1719691 w 1719691"/>
                <a:gd name="connsiteY5" fmla="*/ 1847803 h 1847802"/>
                <a:gd name="connsiteX6" fmla="*/ 1719691 w 1719691"/>
                <a:gd name="connsiteY6" fmla="*/ 1476350 h 1847802"/>
                <a:gd name="connsiteX7" fmla="*/ 0 w 1719691"/>
                <a:gd name="connsiteY7" fmla="*/ 0 h 1847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19691" h="1847802">
                  <a:moveTo>
                    <a:pt x="0" y="0"/>
                  </a:moveTo>
                  <a:lnTo>
                    <a:pt x="0" y="1794395"/>
                  </a:lnTo>
                  <a:lnTo>
                    <a:pt x="277515" y="1794395"/>
                  </a:lnTo>
                  <a:lnTo>
                    <a:pt x="277534" y="607611"/>
                  </a:lnTo>
                  <a:lnTo>
                    <a:pt x="1707485" y="1837299"/>
                  </a:lnTo>
                  <a:lnTo>
                    <a:pt x="1719691" y="1847803"/>
                  </a:lnTo>
                  <a:lnTo>
                    <a:pt x="1719691" y="147635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9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81228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N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ackground pattern&#10;&#10;Description automatically generated">
            <a:extLst>
              <a:ext uri="{FF2B5EF4-FFF2-40B4-BE49-F238E27FC236}">
                <a16:creationId xmlns:a16="http://schemas.microsoft.com/office/drawing/2014/main" id="{1C7D16BB-9265-7D3A-E136-8F028A9F86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0"/>
            <a:ext cx="9144000" cy="5143500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A7536232-7B28-DCFA-37A3-EEBA7365A53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5144400" cy="5144400"/>
          </a:xfrm>
          <a:prstGeom prst="rect">
            <a:avLst/>
          </a:prstGeom>
        </p:spPr>
      </p:pic>
      <p:grpSp>
        <p:nvGrpSpPr>
          <p:cNvPr id="13" name="Graphic 3">
            <a:extLst>
              <a:ext uri="{FF2B5EF4-FFF2-40B4-BE49-F238E27FC236}">
                <a16:creationId xmlns:a16="http://schemas.microsoft.com/office/drawing/2014/main" id="{491EF582-F108-663C-5267-BC8137E7DC2E}"/>
              </a:ext>
            </a:extLst>
          </p:cNvPr>
          <p:cNvGrpSpPr/>
          <p:nvPr userDrawn="1"/>
        </p:nvGrpSpPr>
        <p:grpSpPr>
          <a:xfrm>
            <a:off x="1237478" y="4482674"/>
            <a:ext cx="1363492" cy="307063"/>
            <a:chOff x="469958" y="1647414"/>
            <a:chExt cx="8205029" cy="1847802"/>
          </a:xfrm>
          <a:solidFill>
            <a:schemeClr val="bg1"/>
          </a:solidFill>
        </p:grpSpPr>
        <p:sp>
          <p:nvSpPr>
            <p:cNvPr id="14" name="Freeform 33">
              <a:extLst>
                <a:ext uri="{FF2B5EF4-FFF2-40B4-BE49-F238E27FC236}">
                  <a16:creationId xmlns:a16="http://schemas.microsoft.com/office/drawing/2014/main" id="{21F197A8-BB59-2B9C-5B82-5E724C8650E3}"/>
                </a:ext>
              </a:extLst>
            </p:cNvPr>
            <p:cNvSpPr/>
            <p:nvPr/>
          </p:nvSpPr>
          <p:spPr>
            <a:xfrm>
              <a:off x="6648498" y="1648478"/>
              <a:ext cx="2026489" cy="1793370"/>
            </a:xfrm>
            <a:custGeom>
              <a:avLst/>
              <a:gdLst>
                <a:gd name="connsiteX0" fmla="*/ 1019683 w 2026489"/>
                <a:gd name="connsiteY0" fmla="*/ 11431 h 1793370"/>
                <a:gd name="connsiteX1" fmla="*/ 1013215 w 2026489"/>
                <a:gd name="connsiteY1" fmla="*/ 0 h 1793370"/>
                <a:gd name="connsiteX2" fmla="*/ 864805 w 2026489"/>
                <a:gd name="connsiteY2" fmla="*/ 264656 h 1793370"/>
                <a:gd name="connsiteX3" fmla="*/ 1366453 w 2026489"/>
                <a:gd name="connsiteY3" fmla="*/ 1150009 h 1793370"/>
                <a:gd name="connsiteX4" fmla="*/ 362940 w 2026489"/>
                <a:gd name="connsiteY4" fmla="*/ 1150009 h 1793370"/>
                <a:gd name="connsiteX5" fmla="*/ 0 w 2026489"/>
                <a:gd name="connsiteY5" fmla="*/ 1793331 h 1793370"/>
                <a:gd name="connsiteX6" fmla="*/ 299127 w 2026489"/>
                <a:gd name="connsiteY6" fmla="*/ 1793370 h 1793370"/>
                <a:gd name="connsiteX7" fmla="*/ 517917 w 2026489"/>
                <a:gd name="connsiteY7" fmla="*/ 1406250 h 1793370"/>
                <a:gd name="connsiteX8" fmla="*/ 1508375 w 2026489"/>
                <a:gd name="connsiteY8" fmla="*/ 1406250 h 1793370"/>
                <a:gd name="connsiteX9" fmla="*/ 1727480 w 2026489"/>
                <a:gd name="connsiteY9" fmla="*/ 1793370 h 1793370"/>
                <a:gd name="connsiteX10" fmla="*/ 2026490 w 2026489"/>
                <a:gd name="connsiteY10" fmla="*/ 1793331 h 1793370"/>
                <a:gd name="connsiteX11" fmla="*/ 1019683 w 2026489"/>
                <a:gd name="connsiteY11" fmla="*/ 11431 h 1793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26489" h="1793370">
                  <a:moveTo>
                    <a:pt x="1019683" y="11431"/>
                  </a:moveTo>
                  <a:lnTo>
                    <a:pt x="1013215" y="0"/>
                  </a:lnTo>
                  <a:lnTo>
                    <a:pt x="864805" y="264656"/>
                  </a:lnTo>
                  <a:lnTo>
                    <a:pt x="1366453" y="1150009"/>
                  </a:lnTo>
                  <a:lnTo>
                    <a:pt x="362940" y="1150009"/>
                  </a:lnTo>
                  <a:lnTo>
                    <a:pt x="0" y="1793331"/>
                  </a:lnTo>
                  <a:lnTo>
                    <a:pt x="299127" y="1793370"/>
                  </a:lnTo>
                  <a:lnTo>
                    <a:pt x="517917" y="1406250"/>
                  </a:lnTo>
                  <a:lnTo>
                    <a:pt x="1508375" y="1406250"/>
                  </a:lnTo>
                  <a:lnTo>
                    <a:pt x="1727480" y="1793370"/>
                  </a:lnTo>
                  <a:lnTo>
                    <a:pt x="2026490" y="1793331"/>
                  </a:lnTo>
                  <a:lnTo>
                    <a:pt x="1019683" y="11431"/>
                  </a:lnTo>
                  <a:close/>
                </a:path>
              </a:pathLst>
            </a:custGeom>
            <a:grpFill/>
            <a:ln w="19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5" name="Freeform 34">
              <a:extLst>
                <a:ext uri="{FF2B5EF4-FFF2-40B4-BE49-F238E27FC236}">
                  <a16:creationId xmlns:a16="http://schemas.microsoft.com/office/drawing/2014/main" id="{D16DD572-CF87-3262-B65D-446DD9E1D0C0}"/>
                </a:ext>
              </a:extLst>
            </p:cNvPr>
            <p:cNvSpPr/>
            <p:nvPr/>
          </p:nvSpPr>
          <p:spPr>
            <a:xfrm>
              <a:off x="6141802" y="1706399"/>
              <a:ext cx="271953" cy="1735409"/>
            </a:xfrm>
            <a:custGeom>
              <a:avLst/>
              <a:gdLst>
                <a:gd name="connsiteX0" fmla="*/ 39 w 271953"/>
                <a:gd name="connsiteY0" fmla="*/ 0 h 1735409"/>
                <a:gd name="connsiteX1" fmla="*/ 0 w 271953"/>
                <a:gd name="connsiteY1" fmla="*/ 1735409 h 1735409"/>
                <a:gd name="connsiteX2" fmla="*/ 271934 w 271953"/>
                <a:gd name="connsiteY2" fmla="*/ 1735409 h 1735409"/>
                <a:gd name="connsiteX3" fmla="*/ 271953 w 271953"/>
                <a:gd name="connsiteY3" fmla="*/ 218776 h 1735409"/>
                <a:gd name="connsiteX4" fmla="*/ 271953 w 271953"/>
                <a:gd name="connsiteY4" fmla="*/ 0 h 1735409"/>
                <a:gd name="connsiteX5" fmla="*/ 39 w 271953"/>
                <a:gd name="connsiteY5" fmla="*/ 0 h 1735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1953" h="1735409">
                  <a:moveTo>
                    <a:pt x="39" y="0"/>
                  </a:moveTo>
                  <a:lnTo>
                    <a:pt x="0" y="1735409"/>
                  </a:lnTo>
                  <a:lnTo>
                    <a:pt x="271934" y="1735409"/>
                  </a:lnTo>
                  <a:lnTo>
                    <a:pt x="271953" y="218776"/>
                  </a:lnTo>
                  <a:lnTo>
                    <a:pt x="271953" y="0"/>
                  </a:lnTo>
                  <a:lnTo>
                    <a:pt x="39" y="0"/>
                  </a:lnTo>
                  <a:close/>
                </a:path>
              </a:pathLst>
            </a:custGeom>
            <a:grpFill/>
            <a:ln w="19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6" name="Freeform 35">
              <a:extLst>
                <a:ext uri="{FF2B5EF4-FFF2-40B4-BE49-F238E27FC236}">
                  <a16:creationId xmlns:a16="http://schemas.microsoft.com/office/drawing/2014/main" id="{62B6F3CE-7053-1992-F57B-50115B5AC53A}"/>
                </a:ext>
              </a:extLst>
            </p:cNvPr>
            <p:cNvSpPr/>
            <p:nvPr/>
          </p:nvSpPr>
          <p:spPr>
            <a:xfrm>
              <a:off x="4382809" y="1706399"/>
              <a:ext cx="1429220" cy="1735409"/>
            </a:xfrm>
            <a:custGeom>
              <a:avLst/>
              <a:gdLst>
                <a:gd name="connsiteX0" fmla="*/ 403030 w 1429220"/>
                <a:gd name="connsiteY0" fmla="*/ 867715 h 1735409"/>
                <a:gd name="connsiteX1" fmla="*/ 1429102 w 1429220"/>
                <a:gd name="connsiteY1" fmla="*/ 0 h 1735409"/>
                <a:gd name="connsiteX2" fmla="*/ 1026072 w 1429220"/>
                <a:gd name="connsiteY2" fmla="*/ 0 h 1735409"/>
                <a:gd name="connsiteX3" fmla="*/ 6665 w 1429220"/>
                <a:gd name="connsiteY3" fmla="*/ 862058 h 1735409"/>
                <a:gd name="connsiteX4" fmla="*/ 0 w 1429220"/>
                <a:gd name="connsiteY4" fmla="*/ 867715 h 1735409"/>
                <a:gd name="connsiteX5" fmla="*/ 1024022 w 1429220"/>
                <a:gd name="connsiteY5" fmla="*/ 1733655 h 1735409"/>
                <a:gd name="connsiteX6" fmla="*/ 1026072 w 1429220"/>
                <a:gd name="connsiteY6" fmla="*/ 1735409 h 1735409"/>
                <a:gd name="connsiteX7" fmla="*/ 1429221 w 1429220"/>
                <a:gd name="connsiteY7" fmla="*/ 1735409 h 1735409"/>
                <a:gd name="connsiteX8" fmla="*/ 403030 w 1429220"/>
                <a:gd name="connsiteY8" fmla="*/ 867715 h 1735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29220" h="1735409">
                  <a:moveTo>
                    <a:pt x="403030" y="867715"/>
                  </a:moveTo>
                  <a:lnTo>
                    <a:pt x="1429102" y="0"/>
                  </a:lnTo>
                  <a:lnTo>
                    <a:pt x="1026072" y="0"/>
                  </a:lnTo>
                  <a:lnTo>
                    <a:pt x="6665" y="862058"/>
                  </a:lnTo>
                  <a:lnTo>
                    <a:pt x="0" y="867715"/>
                  </a:lnTo>
                  <a:lnTo>
                    <a:pt x="1024022" y="1733655"/>
                  </a:lnTo>
                  <a:lnTo>
                    <a:pt x="1026072" y="1735409"/>
                  </a:lnTo>
                  <a:lnTo>
                    <a:pt x="1429221" y="1735409"/>
                  </a:lnTo>
                  <a:lnTo>
                    <a:pt x="403030" y="867715"/>
                  </a:lnTo>
                  <a:close/>
                </a:path>
              </a:pathLst>
            </a:custGeom>
            <a:grpFill/>
            <a:ln w="19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7" name="Freeform 36">
              <a:extLst>
                <a:ext uri="{FF2B5EF4-FFF2-40B4-BE49-F238E27FC236}">
                  <a16:creationId xmlns:a16="http://schemas.microsoft.com/office/drawing/2014/main" id="{5D0F1973-9D4D-A0FF-7170-4D92B4B53C9A}"/>
                </a:ext>
              </a:extLst>
            </p:cNvPr>
            <p:cNvSpPr/>
            <p:nvPr/>
          </p:nvSpPr>
          <p:spPr>
            <a:xfrm>
              <a:off x="2295838" y="1674374"/>
              <a:ext cx="1881493" cy="1794690"/>
            </a:xfrm>
            <a:custGeom>
              <a:avLst/>
              <a:gdLst>
                <a:gd name="connsiteX0" fmla="*/ 1814643 w 1881493"/>
                <a:gd name="connsiteY0" fmla="*/ 547443 h 1794690"/>
                <a:gd name="connsiteX1" fmla="*/ 1612674 w 1881493"/>
                <a:gd name="connsiteY1" fmla="*/ 257739 h 1794690"/>
                <a:gd name="connsiteX2" fmla="*/ 1309110 w 1881493"/>
                <a:gd name="connsiteY2" fmla="*/ 64720 h 1794690"/>
                <a:gd name="connsiteX3" fmla="*/ 937848 w 1881493"/>
                <a:gd name="connsiteY3" fmla="*/ 0 h 1794690"/>
                <a:gd name="connsiteX4" fmla="*/ 935876 w 1881493"/>
                <a:gd name="connsiteY4" fmla="*/ 0 h 1794690"/>
                <a:gd name="connsiteX5" fmla="*/ 567434 w 1881493"/>
                <a:gd name="connsiteY5" fmla="*/ 63577 h 1794690"/>
                <a:gd name="connsiteX6" fmla="*/ 266532 w 1881493"/>
                <a:gd name="connsiteY6" fmla="*/ 255669 h 1794690"/>
                <a:gd name="connsiteX7" fmla="*/ 66910 w 1881493"/>
                <a:gd name="connsiteY7" fmla="*/ 546044 h 1794690"/>
                <a:gd name="connsiteX8" fmla="*/ 1 w 1881493"/>
                <a:gd name="connsiteY8" fmla="*/ 903997 h 1794690"/>
                <a:gd name="connsiteX9" fmla="*/ 65352 w 1881493"/>
                <a:gd name="connsiteY9" fmla="*/ 1253928 h 1794690"/>
                <a:gd name="connsiteX10" fmla="*/ 262687 w 1881493"/>
                <a:gd name="connsiteY10" fmla="*/ 1540085 h 1794690"/>
                <a:gd name="connsiteX11" fmla="*/ 559113 w 1881493"/>
                <a:gd name="connsiteY11" fmla="*/ 1730758 h 1794690"/>
                <a:gd name="connsiteX12" fmla="*/ 921382 w 1881493"/>
                <a:gd name="connsiteY12" fmla="*/ 1794691 h 1794690"/>
                <a:gd name="connsiteX13" fmla="*/ 923354 w 1881493"/>
                <a:gd name="connsiteY13" fmla="*/ 1794691 h 1794690"/>
                <a:gd name="connsiteX14" fmla="*/ 1299861 w 1881493"/>
                <a:gd name="connsiteY14" fmla="*/ 1731941 h 1794690"/>
                <a:gd name="connsiteX15" fmla="*/ 1608040 w 1881493"/>
                <a:gd name="connsiteY15" fmla="*/ 1542253 h 1794690"/>
                <a:gd name="connsiteX16" fmla="*/ 1812848 w 1881493"/>
                <a:gd name="connsiteY16" fmla="*/ 1255446 h 1794690"/>
                <a:gd name="connsiteX17" fmla="*/ 1881493 w 1881493"/>
                <a:gd name="connsiteY17" fmla="*/ 901927 h 1794690"/>
                <a:gd name="connsiteX18" fmla="*/ 1814643 w 1881493"/>
                <a:gd name="connsiteY18" fmla="*/ 547443 h 1794690"/>
                <a:gd name="connsiteX19" fmla="*/ 1417982 w 1881493"/>
                <a:gd name="connsiteY19" fmla="*/ 1364193 h 1794690"/>
                <a:gd name="connsiteX20" fmla="*/ 1201815 w 1881493"/>
                <a:gd name="connsiteY20" fmla="*/ 1504808 h 1794690"/>
                <a:gd name="connsiteX21" fmla="*/ 939288 w 1881493"/>
                <a:gd name="connsiteY21" fmla="*/ 1551398 h 1794690"/>
                <a:gd name="connsiteX22" fmla="*/ 937947 w 1881493"/>
                <a:gd name="connsiteY22" fmla="*/ 1551398 h 1794690"/>
                <a:gd name="connsiteX23" fmla="*/ 675675 w 1881493"/>
                <a:gd name="connsiteY23" fmla="*/ 1504907 h 1794690"/>
                <a:gd name="connsiteX24" fmla="*/ 461638 w 1881493"/>
                <a:gd name="connsiteY24" fmla="*/ 1366420 h 1794690"/>
                <a:gd name="connsiteX25" fmla="*/ 319322 w 1881493"/>
                <a:gd name="connsiteY25" fmla="*/ 1158779 h 1794690"/>
                <a:gd name="connsiteX26" fmla="*/ 272172 w 1881493"/>
                <a:gd name="connsiteY26" fmla="*/ 904411 h 1794690"/>
                <a:gd name="connsiteX27" fmla="*/ 319972 w 1881493"/>
                <a:gd name="connsiteY27" fmla="*/ 643598 h 1794690"/>
                <a:gd name="connsiteX28" fmla="*/ 462467 w 1881493"/>
                <a:gd name="connsiteY28" fmla="*/ 434281 h 1794690"/>
                <a:gd name="connsiteX29" fmla="*/ 678574 w 1881493"/>
                <a:gd name="connsiteY29" fmla="*/ 296484 h 1794690"/>
                <a:gd name="connsiteX30" fmla="*/ 946071 w 1881493"/>
                <a:gd name="connsiteY30" fmla="*/ 250782 h 1794690"/>
                <a:gd name="connsiteX31" fmla="*/ 947491 w 1881493"/>
                <a:gd name="connsiteY31" fmla="*/ 250782 h 1794690"/>
                <a:gd name="connsiteX32" fmla="*/ 1205621 w 1881493"/>
                <a:gd name="connsiteY32" fmla="*/ 297706 h 1794690"/>
                <a:gd name="connsiteX33" fmla="*/ 1419520 w 1881493"/>
                <a:gd name="connsiteY33" fmla="*/ 437631 h 1794690"/>
                <a:gd name="connsiteX34" fmla="*/ 1563217 w 1881493"/>
                <a:gd name="connsiteY34" fmla="*/ 645470 h 1794690"/>
                <a:gd name="connsiteX35" fmla="*/ 1610860 w 1881493"/>
                <a:gd name="connsiteY35" fmla="*/ 896547 h 1794690"/>
                <a:gd name="connsiteX36" fmla="*/ 1599324 w 1881493"/>
                <a:gd name="connsiteY36" fmla="*/ 1027229 h 1794690"/>
                <a:gd name="connsiteX37" fmla="*/ 1417982 w 1881493"/>
                <a:gd name="connsiteY37" fmla="*/ 1364193 h 1794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881493" h="1794690">
                  <a:moveTo>
                    <a:pt x="1814643" y="547443"/>
                  </a:moveTo>
                  <a:cubicBezTo>
                    <a:pt x="1769998" y="440528"/>
                    <a:pt x="1702043" y="343054"/>
                    <a:pt x="1612674" y="257739"/>
                  </a:cubicBezTo>
                  <a:cubicBezTo>
                    <a:pt x="1523305" y="172423"/>
                    <a:pt x="1421137" y="107486"/>
                    <a:pt x="1309110" y="64720"/>
                  </a:cubicBezTo>
                  <a:cubicBezTo>
                    <a:pt x="1197083" y="21954"/>
                    <a:pt x="1072277" y="197"/>
                    <a:pt x="937848" y="0"/>
                  </a:cubicBezTo>
                  <a:lnTo>
                    <a:pt x="935876" y="0"/>
                  </a:lnTo>
                  <a:cubicBezTo>
                    <a:pt x="802216" y="0"/>
                    <a:pt x="678258" y="21383"/>
                    <a:pt x="567434" y="63577"/>
                  </a:cubicBezTo>
                  <a:cubicBezTo>
                    <a:pt x="455979" y="106008"/>
                    <a:pt x="354738" y="170630"/>
                    <a:pt x="266532" y="255669"/>
                  </a:cubicBezTo>
                  <a:cubicBezTo>
                    <a:pt x="178326" y="340708"/>
                    <a:pt x="111121" y="438420"/>
                    <a:pt x="66910" y="546044"/>
                  </a:cubicBezTo>
                  <a:cubicBezTo>
                    <a:pt x="22699" y="653668"/>
                    <a:pt x="198" y="774024"/>
                    <a:pt x="1" y="903997"/>
                  </a:cubicBezTo>
                  <a:cubicBezTo>
                    <a:pt x="-196" y="1030659"/>
                    <a:pt x="21693" y="1148373"/>
                    <a:pt x="65352" y="1253928"/>
                  </a:cubicBezTo>
                  <a:cubicBezTo>
                    <a:pt x="109012" y="1359483"/>
                    <a:pt x="175349" y="1455795"/>
                    <a:pt x="262687" y="1540085"/>
                  </a:cubicBezTo>
                  <a:cubicBezTo>
                    <a:pt x="350025" y="1624376"/>
                    <a:pt x="449747" y="1688505"/>
                    <a:pt x="559113" y="1730758"/>
                  </a:cubicBezTo>
                  <a:cubicBezTo>
                    <a:pt x="668478" y="1773012"/>
                    <a:pt x="790266" y="1794493"/>
                    <a:pt x="921382" y="1794691"/>
                  </a:cubicBezTo>
                  <a:lnTo>
                    <a:pt x="923354" y="1794691"/>
                  </a:lnTo>
                  <a:cubicBezTo>
                    <a:pt x="1059834" y="1794691"/>
                    <a:pt x="1186513" y="1773583"/>
                    <a:pt x="1299861" y="1731941"/>
                  </a:cubicBezTo>
                  <a:cubicBezTo>
                    <a:pt x="1414196" y="1689845"/>
                    <a:pt x="1518986" y="1625359"/>
                    <a:pt x="1608040" y="1542253"/>
                  </a:cubicBezTo>
                  <a:cubicBezTo>
                    <a:pt x="1698553" y="1458219"/>
                    <a:pt x="1767473" y="1361730"/>
                    <a:pt x="1812848" y="1255446"/>
                  </a:cubicBezTo>
                  <a:cubicBezTo>
                    <a:pt x="1858223" y="1149162"/>
                    <a:pt x="1881295" y="1030264"/>
                    <a:pt x="1881493" y="901927"/>
                  </a:cubicBezTo>
                  <a:cubicBezTo>
                    <a:pt x="1881689" y="773590"/>
                    <a:pt x="1859268" y="654358"/>
                    <a:pt x="1814643" y="547443"/>
                  </a:cubicBezTo>
                  <a:close/>
                  <a:moveTo>
                    <a:pt x="1417982" y="1364193"/>
                  </a:moveTo>
                  <a:cubicBezTo>
                    <a:pt x="1354130" y="1426450"/>
                    <a:pt x="1281404" y="1473749"/>
                    <a:pt x="1201815" y="1504808"/>
                  </a:cubicBezTo>
                  <a:cubicBezTo>
                    <a:pt x="1122562" y="1535730"/>
                    <a:pt x="1034198" y="1551398"/>
                    <a:pt x="939288" y="1551398"/>
                  </a:cubicBezTo>
                  <a:lnTo>
                    <a:pt x="937947" y="1551398"/>
                  </a:lnTo>
                  <a:cubicBezTo>
                    <a:pt x="842898" y="1551240"/>
                    <a:pt x="754554" y="1535631"/>
                    <a:pt x="675675" y="1504907"/>
                  </a:cubicBezTo>
                  <a:cubicBezTo>
                    <a:pt x="596797" y="1474183"/>
                    <a:pt x="524702" y="1427653"/>
                    <a:pt x="461638" y="1366420"/>
                  </a:cubicBezTo>
                  <a:cubicBezTo>
                    <a:pt x="398575" y="1305188"/>
                    <a:pt x="350735" y="1235364"/>
                    <a:pt x="319322" y="1158779"/>
                  </a:cubicBezTo>
                  <a:cubicBezTo>
                    <a:pt x="287908" y="1082195"/>
                    <a:pt x="271995" y="996584"/>
                    <a:pt x="272172" y="904411"/>
                  </a:cubicBezTo>
                  <a:cubicBezTo>
                    <a:pt x="272310" y="809320"/>
                    <a:pt x="288401" y="721581"/>
                    <a:pt x="319972" y="643598"/>
                  </a:cubicBezTo>
                  <a:cubicBezTo>
                    <a:pt x="351544" y="565614"/>
                    <a:pt x="399462" y="495257"/>
                    <a:pt x="462467" y="434281"/>
                  </a:cubicBezTo>
                  <a:cubicBezTo>
                    <a:pt x="524288" y="374026"/>
                    <a:pt x="597842" y="327122"/>
                    <a:pt x="678574" y="296484"/>
                  </a:cubicBezTo>
                  <a:cubicBezTo>
                    <a:pt x="758656" y="266154"/>
                    <a:pt x="848656" y="250782"/>
                    <a:pt x="946071" y="250782"/>
                  </a:cubicBezTo>
                  <a:lnTo>
                    <a:pt x="947491" y="250782"/>
                  </a:lnTo>
                  <a:cubicBezTo>
                    <a:pt x="1040469" y="250920"/>
                    <a:pt x="1127314" y="266706"/>
                    <a:pt x="1205621" y="297706"/>
                  </a:cubicBezTo>
                  <a:cubicBezTo>
                    <a:pt x="1283928" y="328706"/>
                    <a:pt x="1355846" y="375749"/>
                    <a:pt x="1419520" y="437631"/>
                  </a:cubicBezTo>
                  <a:cubicBezTo>
                    <a:pt x="1483195" y="499514"/>
                    <a:pt x="1531488" y="569417"/>
                    <a:pt x="1563217" y="645470"/>
                  </a:cubicBezTo>
                  <a:cubicBezTo>
                    <a:pt x="1594946" y="721522"/>
                    <a:pt x="1610998" y="806069"/>
                    <a:pt x="1610860" y="896547"/>
                  </a:cubicBezTo>
                  <a:cubicBezTo>
                    <a:pt x="1610919" y="940365"/>
                    <a:pt x="1607054" y="984099"/>
                    <a:pt x="1599324" y="1027229"/>
                  </a:cubicBezTo>
                  <a:cubicBezTo>
                    <a:pt x="1575621" y="1156532"/>
                    <a:pt x="1514628" y="1269911"/>
                    <a:pt x="1417982" y="1364193"/>
                  </a:cubicBezTo>
                  <a:close/>
                </a:path>
              </a:pathLst>
            </a:custGeom>
            <a:grpFill/>
            <a:ln w="19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8" name="Freeform 37">
              <a:extLst>
                <a:ext uri="{FF2B5EF4-FFF2-40B4-BE49-F238E27FC236}">
                  <a16:creationId xmlns:a16="http://schemas.microsoft.com/office/drawing/2014/main" id="{8283A1C0-CDF3-DCD9-922A-3220CEE28EF6}"/>
                </a:ext>
              </a:extLst>
            </p:cNvPr>
            <p:cNvSpPr/>
            <p:nvPr/>
          </p:nvSpPr>
          <p:spPr>
            <a:xfrm>
              <a:off x="469958" y="1647414"/>
              <a:ext cx="1719691" cy="1847802"/>
            </a:xfrm>
            <a:custGeom>
              <a:avLst/>
              <a:gdLst>
                <a:gd name="connsiteX0" fmla="*/ 0 w 1719691"/>
                <a:gd name="connsiteY0" fmla="*/ 0 h 1847802"/>
                <a:gd name="connsiteX1" fmla="*/ 0 w 1719691"/>
                <a:gd name="connsiteY1" fmla="*/ 1794395 h 1847802"/>
                <a:gd name="connsiteX2" fmla="*/ 277515 w 1719691"/>
                <a:gd name="connsiteY2" fmla="*/ 1794395 h 1847802"/>
                <a:gd name="connsiteX3" fmla="*/ 277534 w 1719691"/>
                <a:gd name="connsiteY3" fmla="*/ 607611 h 1847802"/>
                <a:gd name="connsiteX4" fmla="*/ 1707485 w 1719691"/>
                <a:gd name="connsiteY4" fmla="*/ 1837299 h 1847802"/>
                <a:gd name="connsiteX5" fmla="*/ 1719691 w 1719691"/>
                <a:gd name="connsiteY5" fmla="*/ 1847803 h 1847802"/>
                <a:gd name="connsiteX6" fmla="*/ 1719691 w 1719691"/>
                <a:gd name="connsiteY6" fmla="*/ 1476350 h 1847802"/>
                <a:gd name="connsiteX7" fmla="*/ 0 w 1719691"/>
                <a:gd name="connsiteY7" fmla="*/ 0 h 1847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19691" h="1847802">
                  <a:moveTo>
                    <a:pt x="0" y="0"/>
                  </a:moveTo>
                  <a:lnTo>
                    <a:pt x="0" y="1794395"/>
                  </a:lnTo>
                  <a:lnTo>
                    <a:pt x="277515" y="1794395"/>
                  </a:lnTo>
                  <a:lnTo>
                    <a:pt x="277534" y="607611"/>
                  </a:lnTo>
                  <a:lnTo>
                    <a:pt x="1707485" y="1837299"/>
                  </a:lnTo>
                  <a:lnTo>
                    <a:pt x="1719691" y="1847803"/>
                  </a:lnTo>
                  <a:lnTo>
                    <a:pt x="1719691" y="147635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9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</p:grp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335C635A-7456-D0EE-33CC-7D3D0F4F2CA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66655" y="1910947"/>
            <a:ext cx="5359744" cy="59095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  <a:latin typeface="+mn-lt"/>
                <a:ea typeface="Nokia Pure Text Light" panose="020B0403020202020204" pitchFamily="34" charset="0"/>
              </a:defRPr>
            </a:lvl1pPr>
            <a:lvl2pPr marL="2304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bg1"/>
                </a:solidFill>
                <a:latin typeface="+mn-lt"/>
                <a:ea typeface="Nokia Pure Text Light" panose="020B0403020202020204" pitchFamily="34" charset="0"/>
              </a:defRPr>
            </a:lvl2pPr>
            <a:lvl3pPr marL="4626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200">
                <a:solidFill>
                  <a:schemeClr val="bg1"/>
                </a:solidFill>
                <a:latin typeface="+mn-lt"/>
                <a:ea typeface="Nokia Pure Text Light" panose="020B0403020202020204" pitchFamily="34" charset="0"/>
              </a:defRPr>
            </a:lvl3pPr>
            <a:lvl4pPr marL="6930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000">
                <a:solidFill>
                  <a:schemeClr val="bg1"/>
                </a:solidFill>
                <a:latin typeface="+mn-lt"/>
                <a:ea typeface="Nokia Pure Text Light" panose="020B0403020202020204" pitchFamily="34" charset="0"/>
              </a:defRPr>
            </a:lvl4pPr>
            <a:lvl5pPr marL="9234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>
                <a:solidFill>
                  <a:schemeClr val="bg1"/>
                </a:solidFill>
                <a:latin typeface="+mn-lt"/>
                <a:ea typeface="Nokia Pure Text Light" panose="020B0403020202020204" pitchFamily="34" charset="0"/>
              </a:defRPr>
            </a:lvl5pPr>
            <a:lvl6pPr marL="1153800" indent="0">
              <a:spcBef>
                <a:spcPts val="0"/>
              </a:spcBef>
              <a:spcAft>
                <a:spcPts val="600"/>
              </a:spcAft>
              <a:buFont typeface="Nokia Pure Text" panose="020B0503020202020204" pitchFamily="34" charset="0"/>
              <a:buNone/>
              <a:defRPr sz="800" baseline="0">
                <a:solidFill>
                  <a:schemeClr val="tx2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defRPr>
            </a:lvl6pPr>
            <a:lvl7pPr marL="1384200" indent="0">
              <a:spcBef>
                <a:spcPts val="0"/>
              </a:spcBef>
              <a:spcAft>
                <a:spcPts val="600"/>
              </a:spcAft>
              <a:buNone/>
              <a:defRPr sz="700">
                <a:solidFill>
                  <a:schemeClr val="tx2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defRPr>
            </a:lvl7pPr>
            <a:lvl8pPr marL="1614600" indent="0">
              <a:spcBef>
                <a:spcPts val="0"/>
              </a:spcBef>
              <a:spcAft>
                <a:spcPts val="600"/>
              </a:spcAft>
              <a:buNone/>
              <a:defRPr sz="600">
                <a:solidFill>
                  <a:schemeClr val="tx2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defRPr>
            </a:lvl8pPr>
          </a:lstStyle>
          <a:p>
            <a:pPr lvl="0"/>
            <a:r>
              <a:rPr lang="en-US" dirty="0"/>
              <a:t>Subtitle/Description</a:t>
            </a:r>
            <a:br>
              <a:rPr lang="en-US" dirty="0"/>
            </a:br>
            <a:r>
              <a:rPr lang="en-US" dirty="0"/>
              <a:t>(2 lines)</a:t>
            </a:r>
          </a:p>
        </p:txBody>
      </p:sp>
      <p:sp>
        <p:nvSpPr>
          <p:cNvPr id="6" name="Title 4">
            <a:extLst>
              <a:ext uri="{FF2B5EF4-FFF2-40B4-BE49-F238E27FC236}">
                <a16:creationId xmlns:a16="http://schemas.microsoft.com/office/drawing/2014/main" id="{025F3CA0-B3C2-CCE8-A2F0-BB034DB11B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66655" y="445039"/>
            <a:ext cx="5359744" cy="124446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4000" kern="1200" baseline="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GB" dirty="0"/>
              <a:t>What is the key message, idea or takeaway?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73549E8-374B-3471-27F0-91F0896D2077}"/>
              </a:ext>
            </a:extLst>
          </p:cNvPr>
          <p:cNvSpPr txBox="1"/>
          <p:nvPr userDrawn="1"/>
        </p:nvSpPr>
        <p:spPr>
          <a:xfrm>
            <a:off x="5345813" y="4858555"/>
            <a:ext cx="631583" cy="123111"/>
          </a:xfrm>
          <a:prstGeom prst="rect">
            <a:avLst/>
          </a:prstGeom>
          <a:noFill/>
        </p:spPr>
        <p:txBody>
          <a:bodyPr wrap="none" lIns="0" tIns="0" rIns="0" bIns="0" anchor="b" anchorCtr="0">
            <a:spAutoFit/>
          </a:bodyPr>
          <a:lstStyle/>
          <a:p>
            <a:r>
              <a:rPr lang="en-US" sz="800" noProof="0" dirty="0">
                <a:solidFill>
                  <a:schemeClr val="bg1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rPr>
              <a:t>© 2023 Nokia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FFC8C24-A79A-405C-E451-2BF62933FB9E}"/>
              </a:ext>
            </a:extLst>
          </p:cNvPr>
          <p:cNvCxnSpPr>
            <a:cxnSpLocks/>
          </p:cNvCxnSpPr>
          <p:nvPr userDrawn="1"/>
        </p:nvCxnSpPr>
        <p:spPr>
          <a:xfrm>
            <a:off x="6066412" y="4830552"/>
            <a:ext cx="0" cy="14400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4D64221B-A695-2D01-601A-40F99059E705}"/>
              </a:ext>
            </a:extLst>
          </p:cNvPr>
          <p:cNvSpPr txBox="1"/>
          <p:nvPr userDrawn="1"/>
        </p:nvSpPr>
        <p:spPr>
          <a:xfrm>
            <a:off x="6164278" y="4858555"/>
            <a:ext cx="1016304" cy="123111"/>
          </a:xfrm>
          <a:prstGeom prst="rect">
            <a:avLst/>
          </a:prstGeom>
          <a:noFill/>
        </p:spPr>
        <p:txBody>
          <a:bodyPr wrap="none" lIns="0" tIns="0" rIns="0" bIns="0" anchor="b" anchorCtr="0">
            <a:spAutoFit/>
          </a:bodyPr>
          <a:lstStyle/>
          <a:p>
            <a:r>
              <a:rPr lang="en-US" sz="800" noProof="0" dirty="0">
                <a:solidFill>
                  <a:schemeClr val="bg1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rPr>
              <a:t>Customer confidential</a:t>
            </a:r>
          </a:p>
        </p:txBody>
      </p:sp>
    </p:spTree>
    <p:extLst>
      <p:ext uri="{BB962C8B-B14F-4D97-AF65-F5344CB8AC3E}">
        <p14:creationId xmlns:p14="http://schemas.microsoft.com/office/powerpoint/2010/main" val="415481593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8.4 - End PurpleBlue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&#10;&#10;Description automatically generated">
            <a:extLst>
              <a:ext uri="{FF2B5EF4-FFF2-40B4-BE49-F238E27FC236}">
                <a16:creationId xmlns:a16="http://schemas.microsoft.com/office/drawing/2014/main" id="{3465075C-3A04-8F21-2D96-F11146239A8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0"/>
            <a:ext cx="9144000" cy="5143500"/>
          </a:xfrm>
          <a:prstGeom prst="rect">
            <a:avLst/>
          </a:prstGeom>
        </p:spPr>
      </p:pic>
      <p:grpSp>
        <p:nvGrpSpPr>
          <p:cNvPr id="3" name="Graphic 3">
            <a:extLst>
              <a:ext uri="{FF2B5EF4-FFF2-40B4-BE49-F238E27FC236}">
                <a16:creationId xmlns:a16="http://schemas.microsoft.com/office/drawing/2014/main" id="{A77D7537-AB6E-150C-8EAC-2488703A5501}"/>
              </a:ext>
            </a:extLst>
          </p:cNvPr>
          <p:cNvGrpSpPr/>
          <p:nvPr userDrawn="1"/>
        </p:nvGrpSpPr>
        <p:grpSpPr>
          <a:xfrm>
            <a:off x="1833317" y="1954988"/>
            <a:ext cx="5477366" cy="1233523"/>
            <a:chOff x="469958" y="1647414"/>
            <a:chExt cx="8205029" cy="1847802"/>
          </a:xfrm>
          <a:solidFill>
            <a:schemeClr val="bg1"/>
          </a:solidFill>
        </p:grpSpPr>
        <p:sp>
          <p:nvSpPr>
            <p:cNvPr id="4" name="Freeform 10">
              <a:extLst>
                <a:ext uri="{FF2B5EF4-FFF2-40B4-BE49-F238E27FC236}">
                  <a16:creationId xmlns:a16="http://schemas.microsoft.com/office/drawing/2014/main" id="{B6DD48B6-4C1B-73D2-03B9-15D30FCE5E9E}"/>
                </a:ext>
              </a:extLst>
            </p:cNvPr>
            <p:cNvSpPr/>
            <p:nvPr/>
          </p:nvSpPr>
          <p:spPr>
            <a:xfrm>
              <a:off x="6648498" y="1648478"/>
              <a:ext cx="2026489" cy="1793370"/>
            </a:xfrm>
            <a:custGeom>
              <a:avLst/>
              <a:gdLst>
                <a:gd name="connsiteX0" fmla="*/ 1019683 w 2026489"/>
                <a:gd name="connsiteY0" fmla="*/ 11431 h 1793370"/>
                <a:gd name="connsiteX1" fmla="*/ 1013215 w 2026489"/>
                <a:gd name="connsiteY1" fmla="*/ 0 h 1793370"/>
                <a:gd name="connsiteX2" fmla="*/ 864805 w 2026489"/>
                <a:gd name="connsiteY2" fmla="*/ 264656 h 1793370"/>
                <a:gd name="connsiteX3" fmla="*/ 1366453 w 2026489"/>
                <a:gd name="connsiteY3" fmla="*/ 1150009 h 1793370"/>
                <a:gd name="connsiteX4" fmla="*/ 362940 w 2026489"/>
                <a:gd name="connsiteY4" fmla="*/ 1150009 h 1793370"/>
                <a:gd name="connsiteX5" fmla="*/ 0 w 2026489"/>
                <a:gd name="connsiteY5" fmla="*/ 1793331 h 1793370"/>
                <a:gd name="connsiteX6" fmla="*/ 299127 w 2026489"/>
                <a:gd name="connsiteY6" fmla="*/ 1793370 h 1793370"/>
                <a:gd name="connsiteX7" fmla="*/ 517917 w 2026489"/>
                <a:gd name="connsiteY7" fmla="*/ 1406250 h 1793370"/>
                <a:gd name="connsiteX8" fmla="*/ 1508375 w 2026489"/>
                <a:gd name="connsiteY8" fmla="*/ 1406250 h 1793370"/>
                <a:gd name="connsiteX9" fmla="*/ 1727480 w 2026489"/>
                <a:gd name="connsiteY9" fmla="*/ 1793370 h 1793370"/>
                <a:gd name="connsiteX10" fmla="*/ 2026490 w 2026489"/>
                <a:gd name="connsiteY10" fmla="*/ 1793331 h 1793370"/>
                <a:gd name="connsiteX11" fmla="*/ 1019683 w 2026489"/>
                <a:gd name="connsiteY11" fmla="*/ 11431 h 1793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26489" h="1793370">
                  <a:moveTo>
                    <a:pt x="1019683" y="11431"/>
                  </a:moveTo>
                  <a:lnTo>
                    <a:pt x="1013215" y="0"/>
                  </a:lnTo>
                  <a:lnTo>
                    <a:pt x="864805" y="264656"/>
                  </a:lnTo>
                  <a:lnTo>
                    <a:pt x="1366453" y="1150009"/>
                  </a:lnTo>
                  <a:lnTo>
                    <a:pt x="362940" y="1150009"/>
                  </a:lnTo>
                  <a:lnTo>
                    <a:pt x="0" y="1793331"/>
                  </a:lnTo>
                  <a:lnTo>
                    <a:pt x="299127" y="1793370"/>
                  </a:lnTo>
                  <a:lnTo>
                    <a:pt x="517917" y="1406250"/>
                  </a:lnTo>
                  <a:lnTo>
                    <a:pt x="1508375" y="1406250"/>
                  </a:lnTo>
                  <a:lnTo>
                    <a:pt x="1727480" y="1793370"/>
                  </a:lnTo>
                  <a:lnTo>
                    <a:pt x="2026490" y="1793331"/>
                  </a:lnTo>
                  <a:lnTo>
                    <a:pt x="1019683" y="11431"/>
                  </a:lnTo>
                  <a:close/>
                </a:path>
              </a:pathLst>
            </a:custGeom>
            <a:grpFill/>
            <a:ln w="19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 11">
              <a:extLst>
                <a:ext uri="{FF2B5EF4-FFF2-40B4-BE49-F238E27FC236}">
                  <a16:creationId xmlns:a16="http://schemas.microsoft.com/office/drawing/2014/main" id="{64D70B58-DDCB-C449-2352-59773ED88AE4}"/>
                </a:ext>
              </a:extLst>
            </p:cNvPr>
            <p:cNvSpPr/>
            <p:nvPr/>
          </p:nvSpPr>
          <p:spPr>
            <a:xfrm>
              <a:off x="6141802" y="1706399"/>
              <a:ext cx="271953" cy="1735409"/>
            </a:xfrm>
            <a:custGeom>
              <a:avLst/>
              <a:gdLst>
                <a:gd name="connsiteX0" fmla="*/ 39 w 271953"/>
                <a:gd name="connsiteY0" fmla="*/ 0 h 1735409"/>
                <a:gd name="connsiteX1" fmla="*/ 0 w 271953"/>
                <a:gd name="connsiteY1" fmla="*/ 1735409 h 1735409"/>
                <a:gd name="connsiteX2" fmla="*/ 271934 w 271953"/>
                <a:gd name="connsiteY2" fmla="*/ 1735409 h 1735409"/>
                <a:gd name="connsiteX3" fmla="*/ 271953 w 271953"/>
                <a:gd name="connsiteY3" fmla="*/ 218776 h 1735409"/>
                <a:gd name="connsiteX4" fmla="*/ 271953 w 271953"/>
                <a:gd name="connsiteY4" fmla="*/ 0 h 1735409"/>
                <a:gd name="connsiteX5" fmla="*/ 39 w 271953"/>
                <a:gd name="connsiteY5" fmla="*/ 0 h 1735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1953" h="1735409">
                  <a:moveTo>
                    <a:pt x="39" y="0"/>
                  </a:moveTo>
                  <a:lnTo>
                    <a:pt x="0" y="1735409"/>
                  </a:lnTo>
                  <a:lnTo>
                    <a:pt x="271934" y="1735409"/>
                  </a:lnTo>
                  <a:lnTo>
                    <a:pt x="271953" y="218776"/>
                  </a:lnTo>
                  <a:lnTo>
                    <a:pt x="271953" y="0"/>
                  </a:lnTo>
                  <a:lnTo>
                    <a:pt x="39" y="0"/>
                  </a:lnTo>
                  <a:close/>
                </a:path>
              </a:pathLst>
            </a:custGeom>
            <a:grpFill/>
            <a:ln w="19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 12">
              <a:extLst>
                <a:ext uri="{FF2B5EF4-FFF2-40B4-BE49-F238E27FC236}">
                  <a16:creationId xmlns:a16="http://schemas.microsoft.com/office/drawing/2014/main" id="{609F40CE-5FD9-0148-24E8-B471F0E808BF}"/>
                </a:ext>
              </a:extLst>
            </p:cNvPr>
            <p:cNvSpPr/>
            <p:nvPr/>
          </p:nvSpPr>
          <p:spPr>
            <a:xfrm>
              <a:off x="4382809" y="1706399"/>
              <a:ext cx="1429220" cy="1735409"/>
            </a:xfrm>
            <a:custGeom>
              <a:avLst/>
              <a:gdLst>
                <a:gd name="connsiteX0" fmla="*/ 403030 w 1429220"/>
                <a:gd name="connsiteY0" fmla="*/ 867715 h 1735409"/>
                <a:gd name="connsiteX1" fmla="*/ 1429102 w 1429220"/>
                <a:gd name="connsiteY1" fmla="*/ 0 h 1735409"/>
                <a:gd name="connsiteX2" fmla="*/ 1026072 w 1429220"/>
                <a:gd name="connsiteY2" fmla="*/ 0 h 1735409"/>
                <a:gd name="connsiteX3" fmla="*/ 6665 w 1429220"/>
                <a:gd name="connsiteY3" fmla="*/ 862058 h 1735409"/>
                <a:gd name="connsiteX4" fmla="*/ 0 w 1429220"/>
                <a:gd name="connsiteY4" fmla="*/ 867715 h 1735409"/>
                <a:gd name="connsiteX5" fmla="*/ 1024022 w 1429220"/>
                <a:gd name="connsiteY5" fmla="*/ 1733655 h 1735409"/>
                <a:gd name="connsiteX6" fmla="*/ 1026072 w 1429220"/>
                <a:gd name="connsiteY6" fmla="*/ 1735409 h 1735409"/>
                <a:gd name="connsiteX7" fmla="*/ 1429221 w 1429220"/>
                <a:gd name="connsiteY7" fmla="*/ 1735409 h 1735409"/>
                <a:gd name="connsiteX8" fmla="*/ 403030 w 1429220"/>
                <a:gd name="connsiteY8" fmla="*/ 867715 h 1735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29220" h="1735409">
                  <a:moveTo>
                    <a:pt x="403030" y="867715"/>
                  </a:moveTo>
                  <a:lnTo>
                    <a:pt x="1429102" y="0"/>
                  </a:lnTo>
                  <a:lnTo>
                    <a:pt x="1026072" y="0"/>
                  </a:lnTo>
                  <a:lnTo>
                    <a:pt x="6665" y="862058"/>
                  </a:lnTo>
                  <a:lnTo>
                    <a:pt x="0" y="867715"/>
                  </a:lnTo>
                  <a:lnTo>
                    <a:pt x="1024022" y="1733655"/>
                  </a:lnTo>
                  <a:lnTo>
                    <a:pt x="1026072" y="1735409"/>
                  </a:lnTo>
                  <a:lnTo>
                    <a:pt x="1429221" y="1735409"/>
                  </a:lnTo>
                  <a:lnTo>
                    <a:pt x="403030" y="867715"/>
                  </a:lnTo>
                  <a:close/>
                </a:path>
              </a:pathLst>
            </a:custGeom>
            <a:grpFill/>
            <a:ln w="19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 13">
              <a:extLst>
                <a:ext uri="{FF2B5EF4-FFF2-40B4-BE49-F238E27FC236}">
                  <a16:creationId xmlns:a16="http://schemas.microsoft.com/office/drawing/2014/main" id="{921AF8C9-7D93-7437-46E4-70C04BC1FCD9}"/>
                </a:ext>
              </a:extLst>
            </p:cNvPr>
            <p:cNvSpPr/>
            <p:nvPr/>
          </p:nvSpPr>
          <p:spPr>
            <a:xfrm>
              <a:off x="2295838" y="1674374"/>
              <a:ext cx="1881493" cy="1794690"/>
            </a:xfrm>
            <a:custGeom>
              <a:avLst/>
              <a:gdLst>
                <a:gd name="connsiteX0" fmla="*/ 1814643 w 1881493"/>
                <a:gd name="connsiteY0" fmla="*/ 547443 h 1794690"/>
                <a:gd name="connsiteX1" fmla="*/ 1612674 w 1881493"/>
                <a:gd name="connsiteY1" fmla="*/ 257739 h 1794690"/>
                <a:gd name="connsiteX2" fmla="*/ 1309110 w 1881493"/>
                <a:gd name="connsiteY2" fmla="*/ 64720 h 1794690"/>
                <a:gd name="connsiteX3" fmla="*/ 937848 w 1881493"/>
                <a:gd name="connsiteY3" fmla="*/ 0 h 1794690"/>
                <a:gd name="connsiteX4" fmla="*/ 935876 w 1881493"/>
                <a:gd name="connsiteY4" fmla="*/ 0 h 1794690"/>
                <a:gd name="connsiteX5" fmla="*/ 567434 w 1881493"/>
                <a:gd name="connsiteY5" fmla="*/ 63577 h 1794690"/>
                <a:gd name="connsiteX6" fmla="*/ 266532 w 1881493"/>
                <a:gd name="connsiteY6" fmla="*/ 255669 h 1794690"/>
                <a:gd name="connsiteX7" fmla="*/ 66910 w 1881493"/>
                <a:gd name="connsiteY7" fmla="*/ 546044 h 1794690"/>
                <a:gd name="connsiteX8" fmla="*/ 1 w 1881493"/>
                <a:gd name="connsiteY8" fmla="*/ 903997 h 1794690"/>
                <a:gd name="connsiteX9" fmla="*/ 65352 w 1881493"/>
                <a:gd name="connsiteY9" fmla="*/ 1253928 h 1794690"/>
                <a:gd name="connsiteX10" fmla="*/ 262687 w 1881493"/>
                <a:gd name="connsiteY10" fmla="*/ 1540085 h 1794690"/>
                <a:gd name="connsiteX11" fmla="*/ 559113 w 1881493"/>
                <a:gd name="connsiteY11" fmla="*/ 1730758 h 1794690"/>
                <a:gd name="connsiteX12" fmla="*/ 921382 w 1881493"/>
                <a:gd name="connsiteY12" fmla="*/ 1794691 h 1794690"/>
                <a:gd name="connsiteX13" fmla="*/ 923354 w 1881493"/>
                <a:gd name="connsiteY13" fmla="*/ 1794691 h 1794690"/>
                <a:gd name="connsiteX14" fmla="*/ 1299861 w 1881493"/>
                <a:gd name="connsiteY14" fmla="*/ 1731941 h 1794690"/>
                <a:gd name="connsiteX15" fmla="*/ 1608040 w 1881493"/>
                <a:gd name="connsiteY15" fmla="*/ 1542253 h 1794690"/>
                <a:gd name="connsiteX16" fmla="*/ 1812848 w 1881493"/>
                <a:gd name="connsiteY16" fmla="*/ 1255446 h 1794690"/>
                <a:gd name="connsiteX17" fmla="*/ 1881493 w 1881493"/>
                <a:gd name="connsiteY17" fmla="*/ 901927 h 1794690"/>
                <a:gd name="connsiteX18" fmla="*/ 1814643 w 1881493"/>
                <a:gd name="connsiteY18" fmla="*/ 547443 h 1794690"/>
                <a:gd name="connsiteX19" fmla="*/ 1417982 w 1881493"/>
                <a:gd name="connsiteY19" fmla="*/ 1364193 h 1794690"/>
                <a:gd name="connsiteX20" fmla="*/ 1201815 w 1881493"/>
                <a:gd name="connsiteY20" fmla="*/ 1504808 h 1794690"/>
                <a:gd name="connsiteX21" fmla="*/ 939288 w 1881493"/>
                <a:gd name="connsiteY21" fmla="*/ 1551398 h 1794690"/>
                <a:gd name="connsiteX22" fmla="*/ 937947 w 1881493"/>
                <a:gd name="connsiteY22" fmla="*/ 1551398 h 1794690"/>
                <a:gd name="connsiteX23" fmla="*/ 675675 w 1881493"/>
                <a:gd name="connsiteY23" fmla="*/ 1504907 h 1794690"/>
                <a:gd name="connsiteX24" fmla="*/ 461638 w 1881493"/>
                <a:gd name="connsiteY24" fmla="*/ 1366420 h 1794690"/>
                <a:gd name="connsiteX25" fmla="*/ 319322 w 1881493"/>
                <a:gd name="connsiteY25" fmla="*/ 1158779 h 1794690"/>
                <a:gd name="connsiteX26" fmla="*/ 272172 w 1881493"/>
                <a:gd name="connsiteY26" fmla="*/ 904411 h 1794690"/>
                <a:gd name="connsiteX27" fmla="*/ 319972 w 1881493"/>
                <a:gd name="connsiteY27" fmla="*/ 643598 h 1794690"/>
                <a:gd name="connsiteX28" fmla="*/ 462467 w 1881493"/>
                <a:gd name="connsiteY28" fmla="*/ 434281 h 1794690"/>
                <a:gd name="connsiteX29" fmla="*/ 678574 w 1881493"/>
                <a:gd name="connsiteY29" fmla="*/ 296484 h 1794690"/>
                <a:gd name="connsiteX30" fmla="*/ 946071 w 1881493"/>
                <a:gd name="connsiteY30" fmla="*/ 250782 h 1794690"/>
                <a:gd name="connsiteX31" fmla="*/ 947491 w 1881493"/>
                <a:gd name="connsiteY31" fmla="*/ 250782 h 1794690"/>
                <a:gd name="connsiteX32" fmla="*/ 1205621 w 1881493"/>
                <a:gd name="connsiteY32" fmla="*/ 297706 h 1794690"/>
                <a:gd name="connsiteX33" fmla="*/ 1419520 w 1881493"/>
                <a:gd name="connsiteY33" fmla="*/ 437631 h 1794690"/>
                <a:gd name="connsiteX34" fmla="*/ 1563217 w 1881493"/>
                <a:gd name="connsiteY34" fmla="*/ 645470 h 1794690"/>
                <a:gd name="connsiteX35" fmla="*/ 1610860 w 1881493"/>
                <a:gd name="connsiteY35" fmla="*/ 896547 h 1794690"/>
                <a:gd name="connsiteX36" fmla="*/ 1599324 w 1881493"/>
                <a:gd name="connsiteY36" fmla="*/ 1027229 h 1794690"/>
                <a:gd name="connsiteX37" fmla="*/ 1417982 w 1881493"/>
                <a:gd name="connsiteY37" fmla="*/ 1364193 h 1794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881493" h="1794690">
                  <a:moveTo>
                    <a:pt x="1814643" y="547443"/>
                  </a:moveTo>
                  <a:cubicBezTo>
                    <a:pt x="1769998" y="440528"/>
                    <a:pt x="1702043" y="343054"/>
                    <a:pt x="1612674" y="257739"/>
                  </a:cubicBezTo>
                  <a:cubicBezTo>
                    <a:pt x="1523305" y="172423"/>
                    <a:pt x="1421137" y="107486"/>
                    <a:pt x="1309110" y="64720"/>
                  </a:cubicBezTo>
                  <a:cubicBezTo>
                    <a:pt x="1197083" y="21954"/>
                    <a:pt x="1072277" y="197"/>
                    <a:pt x="937848" y="0"/>
                  </a:cubicBezTo>
                  <a:lnTo>
                    <a:pt x="935876" y="0"/>
                  </a:lnTo>
                  <a:cubicBezTo>
                    <a:pt x="802216" y="0"/>
                    <a:pt x="678258" y="21383"/>
                    <a:pt x="567434" y="63577"/>
                  </a:cubicBezTo>
                  <a:cubicBezTo>
                    <a:pt x="455979" y="106008"/>
                    <a:pt x="354738" y="170630"/>
                    <a:pt x="266532" y="255669"/>
                  </a:cubicBezTo>
                  <a:cubicBezTo>
                    <a:pt x="178326" y="340708"/>
                    <a:pt x="111121" y="438420"/>
                    <a:pt x="66910" y="546044"/>
                  </a:cubicBezTo>
                  <a:cubicBezTo>
                    <a:pt x="22699" y="653668"/>
                    <a:pt x="198" y="774024"/>
                    <a:pt x="1" y="903997"/>
                  </a:cubicBezTo>
                  <a:cubicBezTo>
                    <a:pt x="-196" y="1030659"/>
                    <a:pt x="21693" y="1148373"/>
                    <a:pt x="65352" y="1253928"/>
                  </a:cubicBezTo>
                  <a:cubicBezTo>
                    <a:pt x="109012" y="1359483"/>
                    <a:pt x="175349" y="1455795"/>
                    <a:pt x="262687" y="1540085"/>
                  </a:cubicBezTo>
                  <a:cubicBezTo>
                    <a:pt x="350025" y="1624376"/>
                    <a:pt x="449747" y="1688505"/>
                    <a:pt x="559113" y="1730758"/>
                  </a:cubicBezTo>
                  <a:cubicBezTo>
                    <a:pt x="668478" y="1773012"/>
                    <a:pt x="790266" y="1794493"/>
                    <a:pt x="921382" y="1794691"/>
                  </a:cubicBezTo>
                  <a:lnTo>
                    <a:pt x="923354" y="1794691"/>
                  </a:lnTo>
                  <a:cubicBezTo>
                    <a:pt x="1059834" y="1794691"/>
                    <a:pt x="1186513" y="1773583"/>
                    <a:pt x="1299861" y="1731941"/>
                  </a:cubicBezTo>
                  <a:cubicBezTo>
                    <a:pt x="1414196" y="1689845"/>
                    <a:pt x="1518986" y="1625359"/>
                    <a:pt x="1608040" y="1542253"/>
                  </a:cubicBezTo>
                  <a:cubicBezTo>
                    <a:pt x="1698553" y="1458219"/>
                    <a:pt x="1767473" y="1361730"/>
                    <a:pt x="1812848" y="1255446"/>
                  </a:cubicBezTo>
                  <a:cubicBezTo>
                    <a:pt x="1858223" y="1149162"/>
                    <a:pt x="1881295" y="1030264"/>
                    <a:pt x="1881493" y="901927"/>
                  </a:cubicBezTo>
                  <a:cubicBezTo>
                    <a:pt x="1881689" y="773590"/>
                    <a:pt x="1859268" y="654358"/>
                    <a:pt x="1814643" y="547443"/>
                  </a:cubicBezTo>
                  <a:close/>
                  <a:moveTo>
                    <a:pt x="1417982" y="1364193"/>
                  </a:moveTo>
                  <a:cubicBezTo>
                    <a:pt x="1354130" y="1426450"/>
                    <a:pt x="1281404" y="1473749"/>
                    <a:pt x="1201815" y="1504808"/>
                  </a:cubicBezTo>
                  <a:cubicBezTo>
                    <a:pt x="1122562" y="1535730"/>
                    <a:pt x="1034198" y="1551398"/>
                    <a:pt x="939288" y="1551398"/>
                  </a:cubicBezTo>
                  <a:lnTo>
                    <a:pt x="937947" y="1551398"/>
                  </a:lnTo>
                  <a:cubicBezTo>
                    <a:pt x="842898" y="1551240"/>
                    <a:pt x="754554" y="1535631"/>
                    <a:pt x="675675" y="1504907"/>
                  </a:cubicBezTo>
                  <a:cubicBezTo>
                    <a:pt x="596797" y="1474183"/>
                    <a:pt x="524702" y="1427653"/>
                    <a:pt x="461638" y="1366420"/>
                  </a:cubicBezTo>
                  <a:cubicBezTo>
                    <a:pt x="398575" y="1305188"/>
                    <a:pt x="350735" y="1235364"/>
                    <a:pt x="319322" y="1158779"/>
                  </a:cubicBezTo>
                  <a:cubicBezTo>
                    <a:pt x="287908" y="1082195"/>
                    <a:pt x="271995" y="996584"/>
                    <a:pt x="272172" y="904411"/>
                  </a:cubicBezTo>
                  <a:cubicBezTo>
                    <a:pt x="272310" y="809320"/>
                    <a:pt x="288401" y="721581"/>
                    <a:pt x="319972" y="643598"/>
                  </a:cubicBezTo>
                  <a:cubicBezTo>
                    <a:pt x="351544" y="565614"/>
                    <a:pt x="399462" y="495257"/>
                    <a:pt x="462467" y="434281"/>
                  </a:cubicBezTo>
                  <a:cubicBezTo>
                    <a:pt x="524288" y="374026"/>
                    <a:pt x="597842" y="327122"/>
                    <a:pt x="678574" y="296484"/>
                  </a:cubicBezTo>
                  <a:cubicBezTo>
                    <a:pt x="758656" y="266154"/>
                    <a:pt x="848656" y="250782"/>
                    <a:pt x="946071" y="250782"/>
                  </a:cubicBezTo>
                  <a:lnTo>
                    <a:pt x="947491" y="250782"/>
                  </a:lnTo>
                  <a:cubicBezTo>
                    <a:pt x="1040469" y="250920"/>
                    <a:pt x="1127314" y="266706"/>
                    <a:pt x="1205621" y="297706"/>
                  </a:cubicBezTo>
                  <a:cubicBezTo>
                    <a:pt x="1283928" y="328706"/>
                    <a:pt x="1355846" y="375749"/>
                    <a:pt x="1419520" y="437631"/>
                  </a:cubicBezTo>
                  <a:cubicBezTo>
                    <a:pt x="1483195" y="499514"/>
                    <a:pt x="1531488" y="569417"/>
                    <a:pt x="1563217" y="645470"/>
                  </a:cubicBezTo>
                  <a:cubicBezTo>
                    <a:pt x="1594946" y="721522"/>
                    <a:pt x="1610998" y="806069"/>
                    <a:pt x="1610860" y="896547"/>
                  </a:cubicBezTo>
                  <a:cubicBezTo>
                    <a:pt x="1610919" y="940365"/>
                    <a:pt x="1607054" y="984099"/>
                    <a:pt x="1599324" y="1027229"/>
                  </a:cubicBezTo>
                  <a:cubicBezTo>
                    <a:pt x="1575621" y="1156532"/>
                    <a:pt x="1514628" y="1269911"/>
                    <a:pt x="1417982" y="1364193"/>
                  </a:cubicBezTo>
                  <a:close/>
                </a:path>
              </a:pathLst>
            </a:custGeom>
            <a:grpFill/>
            <a:ln w="19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 14">
              <a:extLst>
                <a:ext uri="{FF2B5EF4-FFF2-40B4-BE49-F238E27FC236}">
                  <a16:creationId xmlns:a16="http://schemas.microsoft.com/office/drawing/2014/main" id="{A4086F6C-E115-654F-39E3-04AE3FA56022}"/>
                </a:ext>
              </a:extLst>
            </p:cNvPr>
            <p:cNvSpPr/>
            <p:nvPr/>
          </p:nvSpPr>
          <p:spPr>
            <a:xfrm>
              <a:off x="469958" y="1647414"/>
              <a:ext cx="1719691" cy="1847802"/>
            </a:xfrm>
            <a:custGeom>
              <a:avLst/>
              <a:gdLst>
                <a:gd name="connsiteX0" fmla="*/ 0 w 1719691"/>
                <a:gd name="connsiteY0" fmla="*/ 0 h 1847802"/>
                <a:gd name="connsiteX1" fmla="*/ 0 w 1719691"/>
                <a:gd name="connsiteY1" fmla="*/ 1794395 h 1847802"/>
                <a:gd name="connsiteX2" fmla="*/ 277515 w 1719691"/>
                <a:gd name="connsiteY2" fmla="*/ 1794395 h 1847802"/>
                <a:gd name="connsiteX3" fmla="*/ 277534 w 1719691"/>
                <a:gd name="connsiteY3" fmla="*/ 607611 h 1847802"/>
                <a:gd name="connsiteX4" fmla="*/ 1707485 w 1719691"/>
                <a:gd name="connsiteY4" fmla="*/ 1837299 h 1847802"/>
                <a:gd name="connsiteX5" fmla="*/ 1719691 w 1719691"/>
                <a:gd name="connsiteY5" fmla="*/ 1847803 h 1847802"/>
                <a:gd name="connsiteX6" fmla="*/ 1719691 w 1719691"/>
                <a:gd name="connsiteY6" fmla="*/ 1476350 h 1847802"/>
                <a:gd name="connsiteX7" fmla="*/ 0 w 1719691"/>
                <a:gd name="connsiteY7" fmla="*/ 0 h 1847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19691" h="1847802">
                  <a:moveTo>
                    <a:pt x="0" y="0"/>
                  </a:moveTo>
                  <a:lnTo>
                    <a:pt x="0" y="1794395"/>
                  </a:lnTo>
                  <a:lnTo>
                    <a:pt x="277515" y="1794395"/>
                  </a:lnTo>
                  <a:lnTo>
                    <a:pt x="277534" y="607611"/>
                  </a:lnTo>
                  <a:lnTo>
                    <a:pt x="1707485" y="1837299"/>
                  </a:lnTo>
                  <a:lnTo>
                    <a:pt x="1719691" y="1847803"/>
                  </a:lnTo>
                  <a:lnTo>
                    <a:pt x="1719691" y="147635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9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8878606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8.5 - End BluePink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ground pattern&#10;&#10;Description automatically generated">
            <a:extLst>
              <a:ext uri="{FF2B5EF4-FFF2-40B4-BE49-F238E27FC236}">
                <a16:creationId xmlns:a16="http://schemas.microsoft.com/office/drawing/2014/main" id="{439F40A4-C4FE-CE81-4DDE-1096BF05B1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0"/>
            <a:ext cx="9144000" cy="5143500"/>
          </a:xfrm>
          <a:prstGeom prst="rect">
            <a:avLst/>
          </a:prstGeom>
        </p:spPr>
      </p:pic>
      <p:grpSp>
        <p:nvGrpSpPr>
          <p:cNvPr id="3" name="Graphic 3">
            <a:extLst>
              <a:ext uri="{FF2B5EF4-FFF2-40B4-BE49-F238E27FC236}">
                <a16:creationId xmlns:a16="http://schemas.microsoft.com/office/drawing/2014/main" id="{04350EF6-70D2-8CA6-C8B4-23AD48C51B92}"/>
              </a:ext>
            </a:extLst>
          </p:cNvPr>
          <p:cNvGrpSpPr/>
          <p:nvPr userDrawn="1"/>
        </p:nvGrpSpPr>
        <p:grpSpPr>
          <a:xfrm>
            <a:off x="1833317" y="1954988"/>
            <a:ext cx="5477366" cy="1233523"/>
            <a:chOff x="469958" y="1647414"/>
            <a:chExt cx="8205029" cy="1847802"/>
          </a:xfrm>
          <a:solidFill>
            <a:schemeClr val="bg1"/>
          </a:solidFill>
        </p:grpSpPr>
        <p:sp>
          <p:nvSpPr>
            <p:cNvPr id="4" name="Freeform 10">
              <a:extLst>
                <a:ext uri="{FF2B5EF4-FFF2-40B4-BE49-F238E27FC236}">
                  <a16:creationId xmlns:a16="http://schemas.microsoft.com/office/drawing/2014/main" id="{E3C5F24B-DEBE-91F4-60EF-98DB9598FC4B}"/>
                </a:ext>
              </a:extLst>
            </p:cNvPr>
            <p:cNvSpPr/>
            <p:nvPr/>
          </p:nvSpPr>
          <p:spPr>
            <a:xfrm>
              <a:off x="6648498" y="1648478"/>
              <a:ext cx="2026489" cy="1793370"/>
            </a:xfrm>
            <a:custGeom>
              <a:avLst/>
              <a:gdLst>
                <a:gd name="connsiteX0" fmla="*/ 1019683 w 2026489"/>
                <a:gd name="connsiteY0" fmla="*/ 11431 h 1793370"/>
                <a:gd name="connsiteX1" fmla="*/ 1013215 w 2026489"/>
                <a:gd name="connsiteY1" fmla="*/ 0 h 1793370"/>
                <a:gd name="connsiteX2" fmla="*/ 864805 w 2026489"/>
                <a:gd name="connsiteY2" fmla="*/ 264656 h 1793370"/>
                <a:gd name="connsiteX3" fmla="*/ 1366453 w 2026489"/>
                <a:gd name="connsiteY3" fmla="*/ 1150009 h 1793370"/>
                <a:gd name="connsiteX4" fmla="*/ 362940 w 2026489"/>
                <a:gd name="connsiteY4" fmla="*/ 1150009 h 1793370"/>
                <a:gd name="connsiteX5" fmla="*/ 0 w 2026489"/>
                <a:gd name="connsiteY5" fmla="*/ 1793331 h 1793370"/>
                <a:gd name="connsiteX6" fmla="*/ 299127 w 2026489"/>
                <a:gd name="connsiteY6" fmla="*/ 1793370 h 1793370"/>
                <a:gd name="connsiteX7" fmla="*/ 517917 w 2026489"/>
                <a:gd name="connsiteY7" fmla="*/ 1406250 h 1793370"/>
                <a:gd name="connsiteX8" fmla="*/ 1508375 w 2026489"/>
                <a:gd name="connsiteY8" fmla="*/ 1406250 h 1793370"/>
                <a:gd name="connsiteX9" fmla="*/ 1727480 w 2026489"/>
                <a:gd name="connsiteY9" fmla="*/ 1793370 h 1793370"/>
                <a:gd name="connsiteX10" fmla="*/ 2026490 w 2026489"/>
                <a:gd name="connsiteY10" fmla="*/ 1793331 h 1793370"/>
                <a:gd name="connsiteX11" fmla="*/ 1019683 w 2026489"/>
                <a:gd name="connsiteY11" fmla="*/ 11431 h 1793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26489" h="1793370">
                  <a:moveTo>
                    <a:pt x="1019683" y="11431"/>
                  </a:moveTo>
                  <a:lnTo>
                    <a:pt x="1013215" y="0"/>
                  </a:lnTo>
                  <a:lnTo>
                    <a:pt x="864805" y="264656"/>
                  </a:lnTo>
                  <a:lnTo>
                    <a:pt x="1366453" y="1150009"/>
                  </a:lnTo>
                  <a:lnTo>
                    <a:pt x="362940" y="1150009"/>
                  </a:lnTo>
                  <a:lnTo>
                    <a:pt x="0" y="1793331"/>
                  </a:lnTo>
                  <a:lnTo>
                    <a:pt x="299127" y="1793370"/>
                  </a:lnTo>
                  <a:lnTo>
                    <a:pt x="517917" y="1406250"/>
                  </a:lnTo>
                  <a:lnTo>
                    <a:pt x="1508375" y="1406250"/>
                  </a:lnTo>
                  <a:lnTo>
                    <a:pt x="1727480" y="1793370"/>
                  </a:lnTo>
                  <a:lnTo>
                    <a:pt x="2026490" y="1793331"/>
                  </a:lnTo>
                  <a:lnTo>
                    <a:pt x="1019683" y="11431"/>
                  </a:lnTo>
                  <a:close/>
                </a:path>
              </a:pathLst>
            </a:custGeom>
            <a:grpFill/>
            <a:ln w="19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 11">
              <a:extLst>
                <a:ext uri="{FF2B5EF4-FFF2-40B4-BE49-F238E27FC236}">
                  <a16:creationId xmlns:a16="http://schemas.microsoft.com/office/drawing/2014/main" id="{0430F02E-A1F8-79E9-1749-B79A96144EDF}"/>
                </a:ext>
              </a:extLst>
            </p:cNvPr>
            <p:cNvSpPr/>
            <p:nvPr/>
          </p:nvSpPr>
          <p:spPr>
            <a:xfrm>
              <a:off x="6141802" y="1706399"/>
              <a:ext cx="271953" cy="1735409"/>
            </a:xfrm>
            <a:custGeom>
              <a:avLst/>
              <a:gdLst>
                <a:gd name="connsiteX0" fmla="*/ 39 w 271953"/>
                <a:gd name="connsiteY0" fmla="*/ 0 h 1735409"/>
                <a:gd name="connsiteX1" fmla="*/ 0 w 271953"/>
                <a:gd name="connsiteY1" fmla="*/ 1735409 h 1735409"/>
                <a:gd name="connsiteX2" fmla="*/ 271934 w 271953"/>
                <a:gd name="connsiteY2" fmla="*/ 1735409 h 1735409"/>
                <a:gd name="connsiteX3" fmla="*/ 271953 w 271953"/>
                <a:gd name="connsiteY3" fmla="*/ 218776 h 1735409"/>
                <a:gd name="connsiteX4" fmla="*/ 271953 w 271953"/>
                <a:gd name="connsiteY4" fmla="*/ 0 h 1735409"/>
                <a:gd name="connsiteX5" fmla="*/ 39 w 271953"/>
                <a:gd name="connsiteY5" fmla="*/ 0 h 1735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1953" h="1735409">
                  <a:moveTo>
                    <a:pt x="39" y="0"/>
                  </a:moveTo>
                  <a:lnTo>
                    <a:pt x="0" y="1735409"/>
                  </a:lnTo>
                  <a:lnTo>
                    <a:pt x="271934" y="1735409"/>
                  </a:lnTo>
                  <a:lnTo>
                    <a:pt x="271953" y="218776"/>
                  </a:lnTo>
                  <a:lnTo>
                    <a:pt x="271953" y="0"/>
                  </a:lnTo>
                  <a:lnTo>
                    <a:pt x="39" y="0"/>
                  </a:lnTo>
                  <a:close/>
                </a:path>
              </a:pathLst>
            </a:custGeom>
            <a:grpFill/>
            <a:ln w="19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 12">
              <a:extLst>
                <a:ext uri="{FF2B5EF4-FFF2-40B4-BE49-F238E27FC236}">
                  <a16:creationId xmlns:a16="http://schemas.microsoft.com/office/drawing/2014/main" id="{FABBDCAD-55AC-A504-7AB9-9EA8B4E0982A}"/>
                </a:ext>
              </a:extLst>
            </p:cNvPr>
            <p:cNvSpPr/>
            <p:nvPr/>
          </p:nvSpPr>
          <p:spPr>
            <a:xfrm>
              <a:off x="4382809" y="1706399"/>
              <a:ext cx="1429220" cy="1735409"/>
            </a:xfrm>
            <a:custGeom>
              <a:avLst/>
              <a:gdLst>
                <a:gd name="connsiteX0" fmla="*/ 403030 w 1429220"/>
                <a:gd name="connsiteY0" fmla="*/ 867715 h 1735409"/>
                <a:gd name="connsiteX1" fmla="*/ 1429102 w 1429220"/>
                <a:gd name="connsiteY1" fmla="*/ 0 h 1735409"/>
                <a:gd name="connsiteX2" fmla="*/ 1026072 w 1429220"/>
                <a:gd name="connsiteY2" fmla="*/ 0 h 1735409"/>
                <a:gd name="connsiteX3" fmla="*/ 6665 w 1429220"/>
                <a:gd name="connsiteY3" fmla="*/ 862058 h 1735409"/>
                <a:gd name="connsiteX4" fmla="*/ 0 w 1429220"/>
                <a:gd name="connsiteY4" fmla="*/ 867715 h 1735409"/>
                <a:gd name="connsiteX5" fmla="*/ 1024022 w 1429220"/>
                <a:gd name="connsiteY5" fmla="*/ 1733655 h 1735409"/>
                <a:gd name="connsiteX6" fmla="*/ 1026072 w 1429220"/>
                <a:gd name="connsiteY6" fmla="*/ 1735409 h 1735409"/>
                <a:gd name="connsiteX7" fmla="*/ 1429221 w 1429220"/>
                <a:gd name="connsiteY7" fmla="*/ 1735409 h 1735409"/>
                <a:gd name="connsiteX8" fmla="*/ 403030 w 1429220"/>
                <a:gd name="connsiteY8" fmla="*/ 867715 h 1735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29220" h="1735409">
                  <a:moveTo>
                    <a:pt x="403030" y="867715"/>
                  </a:moveTo>
                  <a:lnTo>
                    <a:pt x="1429102" y="0"/>
                  </a:lnTo>
                  <a:lnTo>
                    <a:pt x="1026072" y="0"/>
                  </a:lnTo>
                  <a:lnTo>
                    <a:pt x="6665" y="862058"/>
                  </a:lnTo>
                  <a:lnTo>
                    <a:pt x="0" y="867715"/>
                  </a:lnTo>
                  <a:lnTo>
                    <a:pt x="1024022" y="1733655"/>
                  </a:lnTo>
                  <a:lnTo>
                    <a:pt x="1026072" y="1735409"/>
                  </a:lnTo>
                  <a:lnTo>
                    <a:pt x="1429221" y="1735409"/>
                  </a:lnTo>
                  <a:lnTo>
                    <a:pt x="403030" y="867715"/>
                  </a:lnTo>
                  <a:close/>
                </a:path>
              </a:pathLst>
            </a:custGeom>
            <a:grpFill/>
            <a:ln w="19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 13">
              <a:extLst>
                <a:ext uri="{FF2B5EF4-FFF2-40B4-BE49-F238E27FC236}">
                  <a16:creationId xmlns:a16="http://schemas.microsoft.com/office/drawing/2014/main" id="{3870B6CA-17E5-8094-AABA-A4EB4CF4DD7D}"/>
                </a:ext>
              </a:extLst>
            </p:cNvPr>
            <p:cNvSpPr/>
            <p:nvPr/>
          </p:nvSpPr>
          <p:spPr>
            <a:xfrm>
              <a:off x="2295838" y="1674374"/>
              <a:ext cx="1881493" cy="1794690"/>
            </a:xfrm>
            <a:custGeom>
              <a:avLst/>
              <a:gdLst>
                <a:gd name="connsiteX0" fmla="*/ 1814643 w 1881493"/>
                <a:gd name="connsiteY0" fmla="*/ 547443 h 1794690"/>
                <a:gd name="connsiteX1" fmla="*/ 1612674 w 1881493"/>
                <a:gd name="connsiteY1" fmla="*/ 257739 h 1794690"/>
                <a:gd name="connsiteX2" fmla="*/ 1309110 w 1881493"/>
                <a:gd name="connsiteY2" fmla="*/ 64720 h 1794690"/>
                <a:gd name="connsiteX3" fmla="*/ 937848 w 1881493"/>
                <a:gd name="connsiteY3" fmla="*/ 0 h 1794690"/>
                <a:gd name="connsiteX4" fmla="*/ 935876 w 1881493"/>
                <a:gd name="connsiteY4" fmla="*/ 0 h 1794690"/>
                <a:gd name="connsiteX5" fmla="*/ 567434 w 1881493"/>
                <a:gd name="connsiteY5" fmla="*/ 63577 h 1794690"/>
                <a:gd name="connsiteX6" fmla="*/ 266532 w 1881493"/>
                <a:gd name="connsiteY6" fmla="*/ 255669 h 1794690"/>
                <a:gd name="connsiteX7" fmla="*/ 66910 w 1881493"/>
                <a:gd name="connsiteY7" fmla="*/ 546044 h 1794690"/>
                <a:gd name="connsiteX8" fmla="*/ 1 w 1881493"/>
                <a:gd name="connsiteY8" fmla="*/ 903997 h 1794690"/>
                <a:gd name="connsiteX9" fmla="*/ 65352 w 1881493"/>
                <a:gd name="connsiteY9" fmla="*/ 1253928 h 1794690"/>
                <a:gd name="connsiteX10" fmla="*/ 262687 w 1881493"/>
                <a:gd name="connsiteY10" fmla="*/ 1540085 h 1794690"/>
                <a:gd name="connsiteX11" fmla="*/ 559113 w 1881493"/>
                <a:gd name="connsiteY11" fmla="*/ 1730758 h 1794690"/>
                <a:gd name="connsiteX12" fmla="*/ 921382 w 1881493"/>
                <a:gd name="connsiteY12" fmla="*/ 1794691 h 1794690"/>
                <a:gd name="connsiteX13" fmla="*/ 923354 w 1881493"/>
                <a:gd name="connsiteY13" fmla="*/ 1794691 h 1794690"/>
                <a:gd name="connsiteX14" fmla="*/ 1299861 w 1881493"/>
                <a:gd name="connsiteY14" fmla="*/ 1731941 h 1794690"/>
                <a:gd name="connsiteX15" fmla="*/ 1608040 w 1881493"/>
                <a:gd name="connsiteY15" fmla="*/ 1542253 h 1794690"/>
                <a:gd name="connsiteX16" fmla="*/ 1812848 w 1881493"/>
                <a:gd name="connsiteY16" fmla="*/ 1255446 h 1794690"/>
                <a:gd name="connsiteX17" fmla="*/ 1881493 w 1881493"/>
                <a:gd name="connsiteY17" fmla="*/ 901927 h 1794690"/>
                <a:gd name="connsiteX18" fmla="*/ 1814643 w 1881493"/>
                <a:gd name="connsiteY18" fmla="*/ 547443 h 1794690"/>
                <a:gd name="connsiteX19" fmla="*/ 1417982 w 1881493"/>
                <a:gd name="connsiteY19" fmla="*/ 1364193 h 1794690"/>
                <a:gd name="connsiteX20" fmla="*/ 1201815 w 1881493"/>
                <a:gd name="connsiteY20" fmla="*/ 1504808 h 1794690"/>
                <a:gd name="connsiteX21" fmla="*/ 939288 w 1881493"/>
                <a:gd name="connsiteY21" fmla="*/ 1551398 h 1794690"/>
                <a:gd name="connsiteX22" fmla="*/ 937947 w 1881493"/>
                <a:gd name="connsiteY22" fmla="*/ 1551398 h 1794690"/>
                <a:gd name="connsiteX23" fmla="*/ 675675 w 1881493"/>
                <a:gd name="connsiteY23" fmla="*/ 1504907 h 1794690"/>
                <a:gd name="connsiteX24" fmla="*/ 461638 w 1881493"/>
                <a:gd name="connsiteY24" fmla="*/ 1366420 h 1794690"/>
                <a:gd name="connsiteX25" fmla="*/ 319322 w 1881493"/>
                <a:gd name="connsiteY25" fmla="*/ 1158779 h 1794690"/>
                <a:gd name="connsiteX26" fmla="*/ 272172 w 1881493"/>
                <a:gd name="connsiteY26" fmla="*/ 904411 h 1794690"/>
                <a:gd name="connsiteX27" fmla="*/ 319972 w 1881493"/>
                <a:gd name="connsiteY27" fmla="*/ 643598 h 1794690"/>
                <a:gd name="connsiteX28" fmla="*/ 462467 w 1881493"/>
                <a:gd name="connsiteY28" fmla="*/ 434281 h 1794690"/>
                <a:gd name="connsiteX29" fmla="*/ 678574 w 1881493"/>
                <a:gd name="connsiteY29" fmla="*/ 296484 h 1794690"/>
                <a:gd name="connsiteX30" fmla="*/ 946071 w 1881493"/>
                <a:gd name="connsiteY30" fmla="*/ 250782 h 1794690"/>
                <a:gd name="connsiteX31" fmla="*/ 947491 w 1881493"/>
                <a:gd name="connsiteY31" fmla="*/ 250782 h 1794690"/>
                <a:gd name="connsiteX32" fmla="*/ 1205621 w 1881493"/>
                <a:gd name="connsiteY32" fmla="*/ 297706 h 1794690"/>
                <a:gd name="connsiteX33" fmla="*/ 1419520 w 1881493"/>
                <a:gd name="connsiteY33" fmla="*/ 437631 h 1794690"/>
                <a:gd name="connsiteX34" fmla="*/ 1563217 w 1881493"/>
                <a:gd name="connsiteY34" fmla="*/ 645470 h 1794690"/>
                <a:gd name="connsiteX35" fmla="*/ 1610860 w 1881493"/>
                <a:gd name="connsiteY35" fmla="*/ 896547 h 1794690"/>
                <a:gd name="connsiteX36" fmla="*/ 1599324 w 1881493"/>
                <a:gd name="connsiteY36" fmla="*/ 1027229 h 1794690"/>
                <a:gd name="connsiteX37" fmla="*/ 1417982 w 1881493"/>
                <a:gd name="connsiteY37" fmla="*/ 1364193 h 1794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881493" h="1794690">
                  <a:moveTo>
                    <a:pt x="1814643" y="547443"/>
                  </a:moveTo>
                  <a:cubicBezTo>
                    <a:pt x="1769998" y="440528"/>
                    <a:pt x="1702043" y="343054"/>
                    <a:pt x="1612674" y="257739"/>
                  </a:cubicBezTo>
                  <a:cubicBezTo>
                    <a:pt x="1523305" y="172423"/>
                    <a:pt x="1421137" y="107486"/>
                    <a:pt x="1309110" y="64720"/>
                  </a:cubicBezTo>
                  <a:cubicBezTo>
                    <a:pt x="1197083" y="21954"/>
                    <a:pt x="1072277" y="197"/>
                    <a:pt x="937848" y="0"/>
                  </a:cubicBezTo>
                  <a:lnTo>
                    <a:pt x="935876" y="0"/>
                  </a:lnTo>
                  <a:cubicBezTo>
                    <a:pt x="802216" y="0"/>
                    <a:pt x="678258" y="21383"/>
                    <a:pt x="567434" y="63577"/>
                  </a:cubicBezTo>
                  <a:cubicBezTo>
                    <a:pt x="455979" y="106008"/>
                    <a:pt x="354738" y="170630"/>
                    <a:pt x="266532" y="255669"/>
                  </a:cubicBezTo>
                  <a:cubicBezTo>
                    <a:pt x="178326" y="340708"/>
                    <a:pt x="111121" y="438420"/>
                    <a:pt x="66910" y="546044"/>
                  </a:cubicBezTo>
                  <a:cubicBezTo>
                    <a:pt x="22699" y="653668"/>
                    <a:pt x="198" y="774024"/>
                    <a:pt x="1" y="903997"/>
                  </a:cubicBezTo>
                  <a:cubicBezTo>
                    <a:pt x="-196" y="1030659"/>
                    <a:pt x="21693" y="1148373"/>
                    <a:pt x="65352" y="1253928"/>
                  </a:cubicBezTo>
                  <a:cubicBezTo>
                    <a:pt x="109012" y="1359483"/>
                    <a:pt x="175349" y="1455795"/>
                    <a:pt x="262687" y="1540085"/>
                  </a:cubicBezTo>
                  <a:cubicBezTo>
                    <a:pt x="350025" y="1624376"/>
                    <a:pt x="449747" y="1688505"/>
                    <a:pt x="559113" y="1730758"/>
                  </a:cubicBezTo>
                  <a:cubicBezTo>
                    <a:pt x="668478" y="1773012"/>
                    <a:pt x="790266" y="1794493"/>
                    <a:pt x="921382" y="1794691"/>
                  </a:cubicBezTo>
                  <a:lnTo>
                    <a:pt x="923354" y="1794691"/>
                  </a:lnTo>
                  <a:cubicBezTo>
                    <a:pt x="1059834" y="1794691"/>
                    <a:pt x="1186513" y="1773583"/>
                    <a:pt x="1299861" y="1731941"/>
                  </a:cubicBezTo>
                  <a:cubicBezTo>
                    <a:pt x="1414196" y="1689845"/>
                    <a:pt x="1518986" y="1625359"/>
                    <a:pt x="1608040" y="1542253"/>
                  </a:cubicBezTo>
                  <a:cubicBezTo>
                    <a:pt x="1698553" y="1458219"/>
                    <a:pt x="1767473" y="1361730"/>
                    <a:pt x="1812848" y="1255446"/>
                  </a:cubicBezTo>
                  <a:cubicBezTo>
                    <a:pt x="1858223" y="1149162"/>
                    <a:pt x="1881295" y="1030264"/>
                    <a:pt x="1881493" y="901927"/>
                  </a:cubicBezTo>
                  <a:cubicBezTo>
                    <a:pt x="1881689" y="773590"/>
                    <a:pt x="1859268" y="654358"/>
                    <a:pt x="1814643" y="547443"/>
                  </a:cubicBezTo>
                  <a:close/>
                  <a:moveTo>
                    <a:pt x="1417982" y="1364193"/>
                  </a:moveTo>
                  <a:cubicBezTo>
                    <a:pt x="1354130" y="1426450"/>
                    <a:pt x="1281404" y="1473749"/>
                    <a:pt x="1201815" y="1504808"/>
                  </a:cubicBezTo>
                  <a:cubicBezTo>
                    <a:pt x="1122562" y="1535730"/>
                    <a:pt x="1034198" y="1551398"/>
                    <a:pt x="939288" y="1551398"/>
                  </a:cubicBezTo>
                  <a:lnTo>
                    <a:pt x="937947" y="1551398"/>
                  </a:lnTo>
                  <a:cubicBezTo>
                    <a:pt x="842898" y="1551240"/>
                    <a:pt x="754554" y="1535631"/>
                    <a:pt x="675675" y="1504907"/>
                  </a:cubicBezTo>
                  <a:cubicBezTo>
                    <a:pt x="596797" y="1474183"/>
                    <a:pt x="524702" y="1427653"/>
                    <a:pt x="461638" y="1366420"/>
                  </a:cubicBezTo>
                  <a:cubicBezTo>
                    <a:pt x="398575" y="1305188"/>
                    <a:pt x="350735" y="1235364"/>
                    <a:pt x="319322" y="1158779"/>
                  </a:cubicBezTo>
                  <a:cubicBezTo>
                    <a:pt x="287908" y="1082195"/>
                    <a:pt x="271995" y="996584"/>
                    <a:pt x="272172" y="904411"/>
                  </a:cubicBezTo>
                  <a:cubicBezTo>
                    <a:pt x="272310" y="809320"/>
                    <a:pt x="288401" y="721581"/>
                    <a:pt x="319972" y="643598"/>
                  </a:cubicBezTo>
                  <a:cubicBezTo>
                    <a:pt x="351544" y="565614"/>
                    <a:pt x="399462" y="495257"/>
                    <a:pt x="462467" y="434281"/>
                  </a:cubicBezTo>
                  <a:cubicBezTo>
                    <a:pt x="524288" y="374026"/>
                    <a:pt x="597842" y="327122"/>
                    <a:pt x="678574" y="296484"/>
                  </a:cubicBezTo>
                  <a:cubicBezTo>
                    <a:pt x="758656" y="266154"/>
                    <a:pt x="848656" y="250782"/>
                    <a:pt x="946071" y="250782"/>
                  </a:cubicBezTo>
                  <a:lnTo>
                    <a:pt x="947491" y="250782"/>
                  </a:lnTo>
                  <a:cubicBezTo>
                    <a:pt x="1040469" y="250920"/>
                    <a:pt x="1127314" y="266706"/>
                    <a:pt x="1205621" y="297706"/>
                  </a:cubicBezTo>
                  <a:cubicBezTo>
                    <a:pt x="1283928" y="328706"/>
                    <a:pt x="1355846" y="375749"/>
                    <a:pt x="1419520" y="437631"/>
                  </a:cubicBezTo>
                  <a:cubicBezTo>
                    <a:pt x="1483195" y="499514"/>
                    <a:pt x="1531488" y="569417"/>
                    <a:pt x="1563217" y="645470"/>
                  </a:cubicBezTo>
                  <a:cubicBezTo>
                    <a:pt x="1594946" y="721522"/>
                    <a:pt x="1610998" y="806069"/>
                    <a:pt x="1610860" y="896547"/>
                  </a:cubicBezTo>
                  <a:cubicBezTo>
                    <a:pt x="1610919" y="940365"/>
                    <a:pt x="1607054" y="984099"/>
                    <a:pt x="1599324" y="1027229"/>
                  </a:cubicBezTo>
                  <a:cubicBezTo>
                    <a:pt x="1575621" y="1156532"/>
                    <a:pt x="1514628" y="1269911"/>
                    <a:pt x="1417982" y="1364193"/>
                  </a:cubicBezTo>
                  <a:close/>
                </a:path>
              </a:pathLst>
            </a:custGeom>
            <a:grpFill/>
            <a:ln w="19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 14">
              <a:extLst>
                <a:ext uri="{FF2B5EF4-FFF2-40B4-BE49-F238E27FC236}">
                  <a16:creationId xmlns:a16="http://schemas.microsoft.com/office/drawing/2014/main" id="{AB471460-440F-63D0-B43A-D4E98094F4B1}"/>
                </a:ext>
              </a:extLst>
            </p:cNvPr>
            <p:cNvSpPr/>
            <p:nvPr/>
          </p:nvSpPr>
          <p:spPr>
            <a:xfrm>
              <a:off x="469958" y="1647414"/>
              <a:ext cx="1719691" cy="1847802"/>
            </a:xfrm>
            <a:custGeom>
              <a:avLst/>
              <a:gdLst>
                <a:gd name="connsiteX0" fmla="*/ 0 w 1719691"/>
                <a:gd name="connsiteY0" fmla="*/ 0 h 1847802"/>
                <a:gd name="connsiteX1" fmla="*/ 0 w 1719691"/>
                <a:gd name="connsiteY1" fmla="*/ 1794395 h 1847802"/>
                <a:gd name="connsiteX2" fmla="*/ 277515 w 1719691"/>
                <a:gd name="connsiteY2" fmla="*/ 1794395 h 1847802"/>
                <a:gd name="connsiteX3" fmla="*/ 277534 w 1719691"/>
                <a:gd name="connsiteY3" fmla="*/ 607611 h 1847802"/>
                <a:gd name="connsiteX4" fmla="*/ 1707485 w 1719691"/>
                <a:gd name="connsiteY4" fmla="*/ 1837299 h 1847802"/>
                <a:gd name="connsiteX5" fmla="*/ 1719691 w 1719691"/>
                <a:gd name="connsiteY5" fmla="*/ 1847803 h 1847802"/>
                <a:gd name="connsiteX6" fmla="*/ 1719691 w 1719691"/>
                <a:gd name="connsiteY6" fmla="*/ 1476350 h 1847802"/>
                <a:gd name="connsiteX7" fmla="*/ 0 w 1719691"/>
                <a:gd name="connsiteY7" fmla="*/ 0 h 1847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19691" h="1847802">
                  <a:moveTo>
                    <a:pt x="0" y="0"/>
                  </a:moveTo>
                  <a:lnTo>
                    <a:pt x="0" y="1794395"/>
                  </a:lnTo>
                  <a:lnTo>
                    <a:pt x="277515" y="1794395"/>
                  </a:lnTo>
                  <a:lnTo>
                    <a:pt x="277534" y="607611"/>
                  </a:lnTo>
                  <a:lnTo>
                    <a:pt x="1707485" y="1837299"/>
                  </a:lnTo>
                  <a:lnTo>
                    <a:pt x="1719691" y="1847803"/>
                  </a:lnTo>
                  <a:lnTo>
                    <a:pt x="1719691" y="147635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9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6696166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8.6 - End Pink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&#10;&#10;Description automatically generated">
            <a:extLst>
              <a:ext uri="{FF2B5EF4-FFF2-40B4-BE49-F238E27FC236}">
                <a16:creationId xmlns:a16="http://schemas.microsoft.com/office/drawing/2014/main" id="{21011232-FEC1-556E-5D81-2627C46F6D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0"/>
            <a:ext cx="9144000" cy="5143500"/>
          </a:xfrm>
          <a:prstGeom prst="rect">
            <a:avLst/>
          </a:prstGeom>
        </p:spPr>
      </p:pic>
      <p:grpSp>
        <p:nvGrpSpPr>
          <p:cNvPr id="3" name="Graphic 3">
            <a:extLst>
              <a:ext uri="{FF2B5EF4-FFF2-40B4-BE49-F238E27FC236}">
                <a16:creationId xmlns:a16="http://schemas.microsoft.com/office/drawing/2014/main" id="{E305D3B8-631A-ECF6-F436-B2BCDEC1D146}"/>
              </a:ext>
            </a:extLst>
          </p:cNvPr>
          <p:cNvGrpSpPr/>
          <p:nvPr userDrawn="1"/>
        </p:nvGrpSpPr>
        <p:grpSpPr>
          <a:xfrm>
            <a:off x="1833317" y="1954988"/>
            <a:ext cx="5477366" cy="1233523"/>
            <a:chOff x="469958" y="1647414"/>
            <a:chExt cx="8205029" cy="1847802"/>
          </a:xfrm>
          <a:solidFill>
            <a:schemeClr val="bg1"/>
          </a:solidFill>
        </p:grpSpPr>
        <p:sp>
          <p:nvSpPr>
            <p:cNvPr id="4" name="Freeform 10">
              <a:extLst>
                <a:ext uri="{FF2B5EF4-FFF2-40B4-BE49-F238E27FC236}">
                  <a16:creationId xmlns:a16="http://schemas.microsoft.com/office/drawing/2014/main" id="{A5AA4292-461B-4E6C-D0DF-22D79FF5659C}"/>
                </a:ext>
              </a:extLst>
            </p:cNvPr>
            <p:cNvSpPr/>
            <p:nvPr/>
          </p:nvSpPr>
          <p:spPr>
            <a:xfrm>
              <a:off x="6648498" y="1648478"/>
              <a:ext cx="2026489" cy="1793370"/>
            </a:xfrm>
            <a:custGeom>
              <a:avLst/>
              <a:gdLst>
                <a:gd name="connsiteX0" fmla="*/ 1019683 w 2026489"/>
                <a:gd name="connsiteY0" fmla="*/ 11431 h 1793370"/>
                <a:gd name="connsiteX1" fmla="*/ 1013215 w 2026489"/>
                <a:gd name="connsiteY1" fmla="*/ 0 h 1793370"/>
                <a:gd name="connsiteX2" fmla="*/ 864805 w 2026489"/>
                <a:gd name="connsiteY2" fmla="*/ 264656 h 1793370"/>
                <a:gd name="connsiteX3" fmla="*/ 1366453 w 2026489"/>
                <a:gd name="connsiteY3" fmla="*/ 1150009 h 1793370"/>
                <a:gd name="connsiteX4" fmla="*/ 362940 w 2026489"/>
                <a:gd name="connsiteY4" fmla="*/ 1150009 h 1793370"/>
                <a:gd name="connsiteX5" fmla="*/ 0 w 2026489"/>
                <a:gd name="connsiteY5" fmla="*/ 1793331 h 1793370"/>
                <a:gd name="connsiteX6" fmla="*/ 299127 w 2026489"/>
                <a:gd name="connsiteY6" fmla="*/ 1793370 h 1793370"/>
                <a:gd name="connsiteX7" fmla="*/ 517917 w 2026489"/>
                <a:gd name="connsiteY7" fmla="*/ 1406250 h 1793370"/>
                <a:gd name="connsiteX8" fmla="*/ 1508375 w 2026489"/>
                <a:gd name="connsiteY8" fmla="*/ 1406250 h 1793370"/>
                <a:gd name="connsiteX9" fmla="*/ 1727480 w 2026489"/>
                <a:gd name="connsiteY9" fmla="*/ 1793370 h 1793370"/>
                <a:gd name="connsiteX10" fmla="*/ 2026490 w 2026489"/>
                <a:gd name="connsiteY10" fmla="*/ 1793331 h 1793370"/>
                <a:gd name="connsiteX11" fmla="*/ 1019683 w 2026489"/>
                <a:gd name="connsiteY11" fmla="*/ 11431 h 1793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26489" h="1793370">
                  <a:moveTo>
                    <a:pt x="1019683" y="11431"/>
                  </a:moveTo>
                  <a:lnTo>
                    <a:pt x="1013215" y="0"/>
                  </a:lnTo>
                  <a:lnTo>
                    <a:pt x="864805" y="264656"/>
                  </a:lnTo>
                  <a:lnTo>
                    <a:pt x="1366453" y="1150009"/>
                  </a:lnTo>
                  <a:lnTo>
                    <a:pt x="362940" y="1150009"/>
                  </a:lnTo>
                  <a:lnTo>
                    <a:pt x="0" y="1793331"/>
                  </a:lnTo>
                  <a:lnTo>
                    <a:pt x="299127" y="1793370"/>
                  </a:lnTo>
                  <a:lnTo>
                    <a:pt x="517917" y="1406250"/>
                  </a:lnTo>
                  <a:lnTo>
                    <a:pt x="1508375" y="1406250"/>
                  </a:lnTo>
                  <a:lnTo>
                    <a:pt x="1727480" y="1793370"/>
                  </a:lnTo>
                  <a:lnTo>
                    <a:pt x="2026490" y="1793331"/>
                  </a:lnTo>
                  <a:lnTo>
                    <a:pt x="1019683" y="11431"/>
                  </a:lnTo>
                  <a:close/>
                </a:path>
              </a:pathLst>
            </a:custGeom>
            <a:grpFill/>
            <a:ln w="19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 11">
              <a:extLst>
                <a:ext uri="{FF2B5EF4-FFF2-40B4-BE49-F238E27FC236}">
                  <a16:creationId xmlns:a16="http://schemas.microsoft.com/office/drawing/2014/main" id="{E83B83EF-F13E-0C9F-A72E-1028FFB5C1A3}"/>
                </a:ext>
              </a:extLst>
            </p:cNvPr>
            <p:cNvSpPr/>
            <p:nvPr/>
          </p:nvSpPr>
          <p:spPr>
            <a:xfrm>
              <a:off x="6141802" y="1706399"/>
              <a:ext cx="271953" cy="1735409"/>
            </a:xfrm>
            <a:custGeom>
              <a:avLst/>
              <a:gdLst>
                <a:gd name="connsiteX0" fmla="*/ 39 w 271953"/>
                <a:gd name="connsiteY0" fmla="*/ 0 h 1735409"/>
                <a:gd name="connsiteX1" fmla="*/ 0 w 271953"/>
                <a:gd name="connsiteY1" fmla="*/ 1735409 h 1735409"/>
                <a:gd name="connsiteX2" fmla="*/ 271934 w 271953"/>
                <a:gd name="connsiteY2" fmla="*/ 1735409 h 1735409"/>
                <a:gd name="connsiteX3" fmla="*/ 271953 w 271953"/>
                <a:gd name="connsiteY3" fmla="*/ 218776 h 1735409"/>
                <a:gd name="connsiteX4" fmla="*/ 271953 w 271953"/>
                <a:gd name="connsiteY4" fmla="*/ 0 h 1735409"/>
                <a:gd name="connsiteX5" fmla="*/ 39 w 271953"/>
                <a:gd name="connsiteY5" fmla="*/ 0 h 1735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1953" h="1735409">
                  <a:moveTo>
                    <a:pt x="39" y="0"/>
                  </a:moveTo>
                  <a:lnTo>
                    <a:pt x="0" y="1735409"/>
                  </a:lnTo>
                  <a:lnTo>
                    <a:pt x="271934" y="1735409"/>
                  </a:lnTo>
                  <a:lnTo>
                    <a:pt x="271953" y="218776"/>
                  </a:lnTo>
                  <a:lnTo>
                    <a:pt x="271953" y="0"/>
                  </a:lnTo>
                  <a:lnTo>
                    <a:pt x="39" y="0"/>
                  </a:lnTo>
                  <a:close/>
                </a:path>
              </a:pathLst>
            </a:custGeom>
            <a:grpFill/>
            <a:ln w="19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 12">
              <a:extLst>
                <a:ext uri="{FF2B5EF4-FFF2-40B4-BE49-F238E27FC236}">
                  <a16:creationId xmlns:a16="http://schemas.microsoft.com/office/drawing/2014/main" id="{7583F4ED-E4FB-BC79-63D6-917602298C36}"/>
                </a:ext>
              </a:extLst>
            </p:cNvPr>
            <p:cNvSpPr/>
            <p:nvPr/>
          </p:nvSpPr>
          <p:spPr>
            <a:xfrm>
              <a:off x="4382809" y="1706399"/>
              <a:ext cx="1429220" cy="1735409"/>
            </a:xfrm>
            <a:custGeom>
              <a:avLst/>
              <a:gdLst>
                <a:gd name="connsiteX0" fmla="*/ 403030 w 1429220"/>
                <a:gd name="connsiteY0" fmla="*/ 867715 h 1735409"/>
                <a:gd name="connsiteX1" fmla="*/ 1429102 w 1429220"/>
                <a:gd name="connsiteY1" fmla="*/ 0 h 1735409"/>
                <a:gd name="connsiteX2" fmla="*/ 1026072 w 1429220"/>
                <a:gd name="connsiteY2" fmla="*/ 0 h 1735409"/>
                <a:gd name="connsiteX3" fmla="*/ 6665 w 1429220"/>
                <a:gd name="connsiteY3" fmla="*/ 862058 h 1735409"/>
                <a:gd name="connsiteX4" fmla="*/ 0 w 1429220"/>
                <a:gd name="connsiteY4" fmla="*/ 867715 h 1735409"/>
                <a:gd name="connsiteX5" fmla="*/ 1024022 w 1429220"/>
                <a:gd name="connsiteY5" fmla="*/ 1733655 h 1735409"/>
                <a:gd name="connsiteX6" fmla="*/ 1026072 w 1429220"/>
                <a:gd name="connsiteY6" fmla="*/ 1735409 h 1735409"/>
                <a:gd name="connsiteX7" fmla="*/ 1429221 w 1429220"/>
                <a:gd name="connsiteY7" fmla="*/ 1735409 h 1735409"/>
                <a:gd name="connsiteX8" fmla="*/ 403030 w 1429220"/>
                <a:gd name="connsiteY8" fmla="*/ 867715 h 1735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29220" h="1735409">
                  <a:moveTo>
                    <a:pt x="403030" y="867715"/>
                  </a:moveTo>
                  <a:lnTo>
                    <a:pt x="1429102" y="0"/>
                  </a:lnTo>
                  <a:lnTo>
                    <a:pt x="1026072" y="0"/>
                  </a:lnTo>
                  <a:lnTo>
                    <a:pt x="6665" y="862058"/>
                  </a:lnTo>
                  <a:lnTo>
                    <a:pt x="0" y="867715"/>
                  </a:lnTo>
                  <a:lnTo>
                    <a:pt x="1024022" y="1733655"/>
                  </a:lnTo>
                  <a:lnTo>
                    <a:pt x="1026072" y="1735409"/>
                  </a:lnTo>
                  <a:lnTo>
                    <a:pt x="1429221" y="1735409"/>
                  </a:lnTo>
                  <a:lnTo>
                    <a:pt x="403030" y="867715"/>
                  </a:lnTo>
                  <a:close/>
                </a:path>
              </a:pathLst>
            </a:custGeom>
            <a:grpFill/>
            <a:ln w="19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 13">
              <a:extLst>
                <a:ext uri="{FF2B5EF4-FFF2-40B4-BE49-F238E27FC236}">
                  <a16:creationId xmlns:a16="http://schemas.microsoft.com/office/drawing/2014/main" id="{D7AF8DF3-63F0-80CE-4E26-5256A0E02487}"/>
                </a:ext>
              </a:extLst>
            </p:cNvPr>
            <p:cNvSpPr/>
            <p:nvPr/>
          </p:nvSpPr>
          <p:spPr>
            <a:xfrm>
              <a:off x="2295838" y="1674374"/>
              <a:ext cx="1881493" cy="1794690"/>
            </a:xfrm>
            <a:custGeom>
              <a:avLst/>
              <a:gdLst>
                <a:gd name="connsiteX0" fmla="*/ 1814643 w 1881493"/>
                <a:gd name="connsiteY0" fmla="*/ 547443 h 1794690"/>
                <a:gd name="connsiteX1" fmla="*/ 1612674 w 1881493"/>
                <a:gd name="connsiteY1" fmla="*/ 257739 h 1794690"/>
                <a:gd name="connsiteX2" fmla="*/ 1309110 w 1881493"/>
                <a:gd name="connsiteY2" fmla="*/ 64720 h 1794690"/>
                <a:gd name="connsiteX3" fmla="*/ 937848 w 1881493"/>
                <a:gd name="connsiteY3" fmla="*/ 0 h 1794690"/>
                <a:gd name="connsiteX4" fmla="*/ 935876 w 1881493"/>
                <a:gd name="connsiteY4" fmla="*/ 0 h 1794690"/>
                <a:gd name="connsiteX5" fmla="*/ 567434 w 1881493"/>
                <a:gd name="connsiteY5" fmla="*/ 63577 h 1794690"/>
                <a:gd name="connsiteX6" fmla="*/ 266532 w 1881493"/>
                <a:gd name="connsiteY6" fmla="*/ 255669 h 1794690"/>
                <a:gd name="connsiteX7" fmla="*/ 66910 w 1881493"/>
                <a:gd name="connsiteY7" fmla="*/ 546044 h 1794690"/>
                <a:gd name="connsiteX8" fmla="*/ 1 w 1881493"/>
                <a:gd name="connsiteY8" fmla="*/ 903997 h 1794690"/>
                <a:gd name="connsiteX9" fmla="*/ 65352 w 1881493"/>
                <a:gd name="connsiteY9" fmla="*/ 1253928 h 1794690"/>
                <a:gd name="connsiteX10" fmla="*/ 262687 w 1881493"/>
                <a:gd name="connsiteY10" fmla="*/ 1540085 h 1794690"/>
                <a:gd name="connsiteX11" fmla="*/ 559113 w 1881493"/>
                <a:gd name="connsiteY11" fmla="*/ 1730758 h 1794690"/>
                <a:gd name="connsiteX12" fmla="*/ 921382 w 1881493"/>
                <a:gd name="connsiteY12" fmla="*/ 1794691 h 1794690"/>
                <a:gd name="connsiteX13" fmla="*/ 923354 w 1881493"/>
                <a:gd name="connsiteY13" fmla="*/ 1794691 h 1794690"/>
                <a:gd name="connsiteX14" fmla="*/ 1299861 w 1881493"/>
                <a:gd name="connsiteY14" fmla="*/ 1731941 h 1794690"/>
                <a:gd name="connsiteX15" fmla="*/ 1608040 w 1881493"/>
                <a:gd name="connsiteY15" fmla="*/ 1542253 h 1794690"/>
                <a:gd name="connsiteX16" fmla="*/ 1812848 w 1881493"/>
                <a:gd name="connsiteY16" fmla="*/ 1255446 h 1794690"/>
                <a:gd name="connsiteX17" fmla="*/ 1881493 w 1881493"/>
                <a:gd name="connsiteY17" fmla="*/ 901927 h 1794690"/>
                <a:gd name="connsiteX18" fmla="*/ 1814643 w 1881493"/>
                <a:gd name="connsiteY18" fmla="*/ 547443 h 1794690"/>
                <a:gd name="connsiteX19" fmla="*/ 1417982 w 1881493"/>
                <a:gd name="connsiteY19" fmla="*/ 1364193 h 1794690"/>
                <a:gd name="connsiteX20" fmla="*/ 1201815 w 1881493"/>
                <a:gd name="connsiteY20" fmla="*/ 1504808 h 1794690"/>
                <a:gd name="connsiteX21" fmla="*/ 939288 w 1881493"/>
                <a:gd name="connsiteY21" fmla="*/ 1551398 h 1794690"/>
                <a:gd name="connsiteX22" fmla="*/ 937947 w 1881493"/>
                <a:gd name="connsiteY22" fmla="*/ 1551398 h 1794690"/>
                <a:gd name="connsiteX23" fmla="*/ 675675 w 1881493"/>
                <a:gd name="connsiteY23" fmla="*/ 1504907 h 1794690"/>
                <a:gd name="connsiteX24" fmla="*/ 461638 w 1881493"/>
                <a:gd name="connsiteY24" fmla="*/ 1366420 h 1794690"/>
                <a:gd name="connsiteX25" fmla="*/ 319322 w 1881493"/>
                <a:gd name="connsiteY25" fmla="*/ 1158779 h 1794690"/>
                <a:gd name="connsiteX26" fmla="*/ 272172 w 1881493"/>
                <a:gd name="connsiteY26" fmla="*/ 904411 h 1794690"/>
                <a:gd name="connsiteX27" fmla="*/ 319972 w 1881493"/>
                <a:gd name="connsiteY27" fmla="*/ 643598 h 1794690"/>
                <a:gd name="connsiteX28" fmla="*/ 462467 w 1881493"/>
                <a:gd name="connsiteY28" fmla="*/ 434281 h 1794690"/>
                <a:gd name="connsiteX29" fmla="*/ 678574 w 1881493"/>
                <a:gd name="connsiteY29" fmla="*/ 296484 h 1794690"/>
                <a:gd name="connsiteX30" fmla="*/ 946071 w 1881493"/>
                <a:gd name="connsiteY30" fmla="*/ 250782 h 1794690"/>
                <a:gd name="connsiteX31" fmla="*/ 947491 w 1881493"/>
                <a:gd name="connsiteY31" fmla="*/ 250782 h 1794690"/>
                <a:gd name="connsiteX32" fmla="*/ 1205621 w 1881493"/>
                <a:gd name="connsiteY32" fmla="*/ 297706 h 1794690"/>
                <a:gd name="connsiteX33" fmla="*/ 1419520 w 1881493"/>
                <a:gd name="connsiteY33" fmla="*/ 437631 h 1794690"/>
                <a:gd name="connsiteX34" fmla="*/ 1563217 w 1881493"/>
                <a:gd name="connsiteY34" fmla="*/ 645470 h 1794690"/>
                <a:gd name="connsiteX35" fmla="*/ 1610860 w 1881493"/>
                <a:gd name="connsiteY35" fmla="*/ 896547 h 1794690"/>
                <a:gd name="connsiteX36" fmla="*/ 1599324 w 1881493"/>
                <a:gd name="connsiteY36" fmla="*/ 1027229 h 1794690"/>
                <a:gd name="connsiteX37" fmla="*/ 1417982 w 1881493"/>
                <a:gd name="connsiteY37" fmla="*/ 1364193 h 1794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881493" h="1794690">
                  <a:moveTo>
                    <a:pt x="1814643" y="547443"/>
                  </a:moveTo>
                  <a:cubicBezTo>
                    <a:pt x="1769998" y="440528"/>
                    <a:pt x="1702043" y="343054"/>
                    <a:pt x="1612674" y="257739"/>
                  </a:cubicBezTo>
                  <a:cubicBezTo>
                    <a:pt x="1523305" y="172423"/>
                    <a:pt x="1421137" y="107486"/>
                    <a:pt x="1309110" y="64720"/>
                  </a:cubicBezTo>
                  <a:cubicBezTo>
                    <a:pt x="1197083" y="21954"/>
                    <a:pt x="1072277" y="197"/>
                    <a:pt x="937848" y="0"/>
                  </a:cubicBezTo>
                  <a:lnTo>
                    <a:pt x="935876" y="0"/>
                  </a:lnTo>
                  <a:cubicBezTo>
                    <a:pt x="802216" y="0"/>
                    <a:pt x="678258" y="21383"/>
                    <a:pt x="567434" y="63577"/>
                  </a:cubicBezTo>
                  <a:cubicBezTo>
                    <a:pt x="455979" y="106008"/>
                    <a:pt x="354738" y="170630"/>
                    <a:pt x="266532" y="255669"/>
                  </a:cubicBezTo>
                  <a:cubicBezTo>
                    <a:pt x="178326" y="340708"/>
                    <a:pt x="111121" y="438420"/>
                    <a:pt x="66910" y="546044"/>
                  </a:cubicBezTo>
                  <a:cubicBezTo>
                    <a:pt x="22699" y="653668"/>
                    <a:pt x="198" y="774024"/>
                    <a:pt x="1" y="903997"/>
                  </a:cubicBezTo>
                  <a:cubicBezTo>
                    <a:pt x="-196" y="1030659"/>
                    <a:pt x="21693" y="1148373"/>
                    <a:pt x="65352" y="1253928"/>
                  </a:cubicBezTo>
                  <a:cubicBezTo>
                    <a:pt x="109012" y="1359483"/>
                    <a:pt x="175349" y="1455795"/>
                    <a:pt x="262687" y="1540085"/>
                  </a:cubicBezTo>
                  <a:cubicBezTo>
                    <a:pt x="350025" y="1624376"/>
                    <a:pt x="449747" y="1688505"/>
                    <a:pt x="559113" y="1730758"/>
                  </a:cubicBezTo>
                  <a:cubicBezTo>
                    <a:pt x="668478" y="1773012"/>
                    <a:pt x="790266" y="1794493"/>
                    <a:pt x="921382" y="1794691"/>
                  </a:cubicBezTo>
                  <a:lnTo>
                    <a:pt x="923354" y="1794691"/>
                  </a:lnTo>
                  <a:cubicBezTo>
                    <a:pt x="1059834" y="1794691"/>
                    <a:pt x="1186513" y="1773583"/>
                    <a:pt x="1299861" y="1731941"/>
                  </a:cubicBezTo>
                  <a:cubicBezTo>
                    <a:pt x="1414196" y="1689845"/>
                    <a:pt x="1518986" y="1625359"/>
                    <a:pt x="1608040" y="1542253"/>
                  </a:cubicBezTo>
                  <a:cubicBezTo>
                    <a:pt x="1698553" y="1458219"/>
                    <a:pt x="1767473" y="1361730"/>
                    <a:pt x="1812848" y="1255446"/>
                  </a:cubicBezTo>
                  <a:cubicBezTo>
                    <a:pt x="1858223" y="1149162"/>
                    <a:pt x="1881295" y="1030264"/>
                    <a:pt x="1881493" y="901927"/>
                  </a:cubicBezTo>
                  <a:cubicBezTo>
                    <a:pt x="1881689" y="773590"/>
                    <a:pt x="1859268" y="654358"/>
                    <a:pt x="1814643" y="547443"/>
                  </a:cubicBezTo>
                  <a:close/>
                  <a:moveTo>
                    <a:pt x="1417982" y="1364193"/>
                  </a:moveTo>
                  <a:cubicBezTo>
                    <a:pt x="1354130" y="1426450"/>
                    <a:pt x="1281404" y="1473749"/>
                    <a:pt x="1201815" y="1504808"/>
                  </a:cubicBezTo>
                  <a:cubicBezTo>
                    <a:pt x="1122562" y="1535730"/>
                    <a:pt x="1034198" y="1551398"/>
                    <a:pt x="939288" y="1551398"/>
                  </a:cubicBezTo>
                  <a:lnTo>
                    <a:pt x="937947" y="1551398"/>
                  </a:lnTo>
                  <a:cubicBezTo>
                    <a:pt x="842898" y="1551240"/>
                    <a:pt x="754554" y="1535631"/>
                    <a:pt x="675675" y="1504907"/>
                  </a:cubicBezTo>
                  <a:cubicBezTo>
                    <a:pt x="596797" y="1474183"/>
                    <a:pt x="524702" y="1427653"/>
                    <a:pt x="461638" y="1366420"/>
                  </a:cubicBezTo>
                  <a:cubicBezTo>
                    <a:pt x="398575" y="1305188"/>
                    <a:pt x="350735" y="1235364"/>
                    <a:pt x="319322" y="1158779"/>
                  </a:cubicBezTo>
                  <a:cubicBezTo>
                    <a:pt x="287908" y="1082195"/>
                    <a:pt x="271995" y="996584"/>
                    <a:pt x="272172" y="904411"/>
                  </a:cubicBezTo>
                  <a:cubicBezTo>
                    <a:pt x="272310" y="809320"/>
                    <a:pt x="288401" y="721581"/>
                    <a:pt x="319972" y="643598"/>
                  </a:cubicBezTo>
                  <a:cubicBezTo>
                    <a:pt x="351544" y="565614"/>
                    <a:pt x="399462" y="495257"/>
                    <a:pt x="462467" y="434281"/>
                  </a:cubicBezTo>
                  <a:cubicBezTo>
                    <a:pt x="524288" y="374026"/>
                    <a:pt x="597842" y="327122"/>
                    <a:pt x="678574" y="296484"/>
                  </a:cubicBezTo>
                  <a:cubicBezTo>
                    <a:pt x="758656" y="266154"/>
                    <a:pt x="848656" y="250782"/>
                    <a:pt x="946071" y="250782"/>
                  </a:cubicBezTo>
                  <a:lnTo>
                    <a:pt x="947491" y="250782"/>
                  </a:lnTo>
                  <a:cubicBezTo>
                    <a:pt x="1040469" y="250920"/>
                    <a:pt x="1127314" y="266706"/>
                    <a:pt x="1205621" y="297706"/>
                  </a:cubicBezTo>
                  <a:cubicBezTo>
                    <a:pt x="1283928" y="328706"/>
                    <a:pt x="1355846" y="375749"/>
                    <a:pt x="1419520" y="437631"/>
                  </a:cubicBezTo>
                  <a:cubicBezTo>
                    <a:pt x="1483195" y="499514"/>
                    <a:pt x="1531488" y="569417"/>
                    <a:pt x="1563217" y="645470"/>
                  </a:cubicBezTo>
                  <a:cubicBezTo>
                    <a:pt x="1594946" y="721522"/>
                    <a:pt x="1610998" y="806069"/>
                    <a:pt x="1610860" y="896547"/>
                  </a:cubicBezTo>
                  <a:cubicBezTo>
                    <a:pt x="1610919" y="940365"/>
                    <a:pt x="1607054" y="984099"/>
                    <a:pt x="1599324" y="1027229"/>
                  </a:cubicBezTo>
                  <a:cubicBezTo>
                    <a:pt x="1575621" y="1156532"/>
                    <a:pt x="1514628" y="1269911"/>
                    <a:pt x="1417982" y="1364193"/>
                  </a:cubicBezTo>
                  <a:close/>
                </a:path>
              </a:pathLst>
            </a:custGeom>
            <a:grpFill/>
            <a:ln w="19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 14">
              <a:extLst>
                <a:ext uri="{FF2B5EF4-FFF2-40B4-BE49-F238E27FC236}">
                  <a16:creationId xmlns:a16="http://schemas.microsoft.com/office/drawing/2014/main" id="{AD0AD8F7-2131-0B88-1728-D3CA421A2D28}"/>
                </a:ext>
              </a:extLst>
            </p:cNvPr>
            <p:cNvSpPr/>
            <p:nvPr/>
          </p:nvSpPr>
          <p:spPr>
            <a:xfrm>
              <a:off x="469958" y="1647414"/>
              <a:ext cx="1719691" cy="1847802"/>
            </a:xfrm>
            <a:custGeom>
              <a:avLst/>
              <a:gdLst>
                <a:gd name="connsiteX0" fmla="*/ 0 w 1719691"/>
                <a:gd name="connsiteY0" fmla="*/ 0 h 1847802"/>
                <a:gd name="connsiteX1" fmla="*/ 0 w 1719691"/>
                <a:gd name="connsiteY1" fmla="*/ 1794395 h 1847802"/>
                <a:gd name="connsiteX2" fmla="*/ 277515 w 1719691"/>
                <a:gd name="connsiteY2" fmla="*/ 1794395 h 1847802"/>
                <a:gd name="connsiteX3" fmla="*/ 277534 w 1719691"/>
                <a:gd name="connsiteY3" fmla="*/ 607611 h 1847802"/>
                <a:gd name="connsiteX4" fmla="*/ 1707485 w 1719691"/>
                <a:gd name="connsiteY4" fmla="*/ 1837299 h 1847802"/>
                <a:gd name="connsiteX5" fmla="*/ 1719691 w 1719691"/>
                <a:gd name="connsiteY5" fmla="*/ 1847803 h 1847802"/>
                <a:gd name="connsiteX6" fmla="*/ 1719691 w 1719691"/>
                <a:gd name="connsiteY6" fmla="*/ 1476350 h 1847802"/>
                <a:gd name="connsiteX7" fmla="*/ 0 w 1719691"/>
                <a:gd name="connsiteY7" fmla="*/ 0 h 1847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19691" h="1847802">
                  <a:moveTo>
                    <a:pt x="0" y="0"/>
                  </a:moveTo>
                  <a:lnTo>
                    <a:pt x="0" y="1794395"/>
                  </a:lnTo>
                  <a:lnTo>
                    <a:pt x="277515" y="1794395"/>
                  </a:lnTo>
                  <a:lnTo>
                    <a:pt x="277534" y="607611"/>
                  </a:lnTo>
                  <a:lnTo>
                    <a:pt x="1707485" y="1837299"/>
                  </a:lnTo>
                  <a:lnTo>
                    <a:pt x="1719691" y="1847803"/>
                  </a:lnTo>
                  <a:lnTo>
                    <a:pt x="1719691" y="147635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9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1901829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8.7 - Divider Orange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&#10;&#10;Description automatically generated">
            <a:extLst>
              <a:ext uri="{FF2B5EF4-FFF2-40B4-BE49-F238E27FC236}">
                <a16:creationId xmlns:a16="http://schemas.microsoft.com/office/drawing/2014/main" id="{AC7C13A4-489B-3211-82FF-868A0A256E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0"/>
            <a:ext cx="9144000" cy="5143500"/>
          </a:xfrm>
          <a:prstGeom prst="rect">
            <a:avLst/>
          </a:prstGeom>
        </p:spPr>
      </p:pic>
      <p:grpSp>
        <p:nvGrpSpPr>
          <p:cNvPr id="3" name="Graphic 3">
            <a:extLst>
              <a:ext uri="{FF2B5EF4-FFF2-40B4-BE49-F238E27FC236}">
                <a16:creationId xmlns:a16="http://schemas.microsoft.com/office/drawing/2014/main" id="{7490672C-BECC-A8CE-2FB2-AF9FB16315DB}"/>
              </a:ext>
            </a:extLst>
          </p:cNvPr>
          <p:cNvGrpSpPr/>
          <p:nvPr userDrawn="1"/>
        </p:nvGrpSpPr>
        <p:grpSpPr>
          <a:xfrm>
            <a:off x="1833317" y="1954988"/>
            <a:ext cx="5477366" cy="1233523"/>
            <a:chOff x="469958" y="1647414"/>
            <a:chExt cx="8205029" cy="1847802"/>
          </a:xfrm>
          <a:solidFill>
            <a:schemeClr val="bg1"/>
          </a:solidFill>
        </p:grpSpPr>
        <p:sp>
          <p:nvSpPr>
            <p:cNvPr id="4" name="Freeform 10">
              <a:extLst>
                <a:ext uri="{FF2B5EF4-FFF2-40B4-BE49-F238E27FC236}">
                  <a16:creationId xmlns:a16="http://schemas.microsoft.com/office/drawing/2014/main" id="{A3EA2D57-26D4-3FE7-0AD1-EEED4BE8BED6}"/>
                </a:ext>
              </a:extLst>
            </p:cNvPr>
            <p:cNvSpPr/>
            <p:nvPr/>
          </p:nvSpPr>
          <p:spPr>
            <a:xfrm>
              <a:off x="6648498" y="1648478"/>
              <a:ext cx="2026489" cy="1793370"/>
            </a:xfrm>
            <a:custGeom>
              <a:avLst/>
              <a:gdLst>
                <a:gd name="connsiteX0" fmla="*/ 1019683 w 2026489"/>
                <a:gd name="connsiteY0" fmla="*/ 11431 h 1793370"/>
                <a:gd name="connsiteX1" fmla="*/ 1013215 w 2026489"/>
                <a:gd name="connsiteY1" fmla="*/ 0 h 1793370"/>
                <a:gd name="connsiteX2" fmla="*/ 864805 w 2026489"/>
                <a:gd name="connsiteY2" fmla="*/ 264656 h 1793370"/>
                <a:gd name="connsiteX3" fmla="*/ 1366453 w 2026489"/>
                <a:gd name="connsiteY3" fmla="*/ 1150009 h 1793370"/>
                <a:gd name="connsiteX4" fmla="*/ 362940 w 2026489"/>
                <a:gd name="connsiteY4" fmla="*/ 1150009 h 1793370"/>
                <a:gd name="connsiteX5" fmla="*/ 0 w 2026489"/>
                <a:gd name="connsiteY5" fmla="*/ 1793331 h 1793370"/>
                <a:gd name="connsiteX6" fmla="*/ 299127 w 2026489"/>
                <a:gd name="connsiteY6" fmla="*/ 1793370 h 1793370"/>
                <a:gd name="connsiteX7" fmla="*/ 517917 w 2026489"/>
                <a:gd name="connsiteY7" fmla="*/ 1406250 h 1793370"/>
                <a:gd name="connsiteX8" fmla="*/ 1508375 w 2026489"/>
                <a:gd name="connsiteY8" fmla="*/ 1406250 h 1793370"/>
                <a:gd name="connsiteX9" fmla="*/ 1727480 w 2026489"/>
                <a:gd name="connsiteY9" fmla="*/ 1793370 h 1793370"/>
                <a:gd name="connsiteX10" fmla="*/ 2026490 w 2026489"/>
                <a:gd name="connsiteY10" fmla="*/ 1793331 h 1793370"/>
                <a:gd name="connsiteX11" fmla="*/ 1019683 w 2026489"/>
                <a:gd name="connsiteY11" fmla="*/ 11431 h 1793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26489" h="1793370">
                  <a:moveTo>
                    <a:pt x="1019683" y="11431"/>
                  </a:moveTo>
                  <a:lnTo>
                    <a:pt x="1013215" y="0"/>
                  </a:lnTo>
                  <a:lnTo>
                    <a:pt x="864805" y="264656"/>
                  </a:lnTo>
                  <a:lnTo>
                    <a:pt x="1366453" y="1150009"/>
                  </a:lnTo>
                  <a:lnTo>
                    <a:pt x="362940" y="1150009"/>
                  </a:lnTo>
                  <a:lnTo>
                    <a:pt x="0" y="1793331"/>
                  </a:lnTo>
                  <a:lnTo>
                    <a:pt x="299127" y="1793370"/>
                  </a:lnTo>
                  <a:lnTo>
                    <a:pt x="517917" y="1406250"/>
                  </a:lnTo>
                  <a:lnTo>
                    <a:pt x="1508375" y="1406250"/>
                  </a:lnTo>
                  <a:lnTo>
                    <a:pt x="1727480" y="1793370"/>
                  </a:lnTo>
                  <a:lnTo>
                    <a:pt x="2026490" y="1793331"/>
                  </a:lnTo>
                  <a:lnTo>
                    <a:pt x="1019683" y="11431"/>
                  </a:lnTo>
                  <a:close/>
                </a:path>
              </a:pathLst>
            </a:custGeom>
            <a:grpFill/>
            <a:ln w="19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 11">
              <a:extLst>
                <a:ext uri="{FF2B5EF4-FFF2-40B4-BE49-F238E27FC236}">
                  <a16:creationId xmlns:a16="http://schemas.microsoft.com/office/drawing/2014/main" id="{3244009B-B9FA-D5C6-D5E3-5563DC7638F9}"/>
                </a:ext>
              </a:extLst>
            </p:cNvPr>
            <p:cNvSpPr/>
            <p:nvPr/>
          </p:nvSpPr>
          <p:spPr>
            <a:xfrm>
              <a:off x="6141802" y="1706399"/>
              <a:ext cx="271953" cy="1735409"/>
            </a:xfrm>
            <a:custGeom>
              <a:avLst/>
              <a:gdLst>
                <a:gd name="connsiteX0" fmla="*/ 39 w 271953"/>
                <a:gd name="connsiteY0" fmla="*/ 0 h 1735409"/>
                <a:gd name="connsiteX1" fmla="*/ 0 w 271953"/>
                <a:gd name="connsiteY1" fmla="*/ 1735409 h 1735409"/>
                <a:gd name="connsiteX2" fmla="*/ 271934 w 271953"/>
                <a:gd name="connsiteY2" fmla="*/ 1735409 h 1735409"/>
                <a:gd name="connsiteX3" fmla="*/ 271953 w 271953"/>
                <a:gd name="connsiteY3" fmla="*/ 218776 h 1735409"/>
                <a:gd name="connsiteX4" fmla="*/ 271953 w 271953"/>
                <a:gd name="connsiteY4" fmla="*/ 0 h 1735409"/>
                <a:gd name="connsiteX5" fmla="*/ 39 w 271953"/>
                <a:gd name="connsiteY5" fmla="*/ 0 h 1735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1953" h="1735409">
                  <a:moveTo>
                    <a:pt x="39" y="0"/>
                  </a:moveTo>
                  <a:lnTo>
                    <a:pt x="0" y="1735409"/>
                  </a:lnTo>
                  <a:lnTo>
                    <a:pt x="271934" y="1735409"/>
                  </a:lnTo>
                  <a:lnTo>
                    <a:pt x="271953" y="218776"/>
                  </a:lnTo>
                  <a:lnTo>
                    <a:pt x="271953" y="0"/>
                  </a:lnTo>
                  <a:lnTo>
                    <a:pt x="39" y="0"/>
                  </a:lnTo>
                  <a:close/>
                </a:path>
              </a:pathLst>
            </a:custGeom>
            <a:grpFill/>
            <a:ln w="19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 12">
              <a:extLst>
                <a:ext uri="{FF2B5EF4-FFF2-40B4-BE49-F238E27FC236}">
                  <a16:creationId xmlns:a16="http://schemas.microsoft.com/office/drawing/2014/main" id="{2FD42FBA-921E-BB93-CEB5-51CAED5F5997}"/>
                </a:ext>
              </a:extLst>
            </p:cNvPr>
            <p:cNvSpPr/>
            <p:nvPr/>
          </p:nvSpPr>
          <p:spPr>
            <a:xfrm>
              <a:off x="4382809" y="1706399"/>
              <a:ext cx="1429220" cy="1735409"/>
            </a:xfrm>
            <a:custGeom>
              <a:avLst/>
              <a:gdLst>
                <a:gd name="connsiteX0" fmla="*/ 403030 w 1429220"/>
                <a:gd name="connsiteY0" fmla="*/ 867715 h 1735409"/>
                <a:gd name="connsiteX1" fmla="*/ 1429102 w 1429220"/>
                <a:gd name="connsiteY1" fmla="*/ 0 h 1735409"/>
                <a:gd name="connsiteX2" fmla="*/ 1026072 w 1429220"/>
                <a:gd name="connsiteY2" fmla="*/ 0 h 1735409"/>
                <a:gd name="connsiteX3" fmla="*/ 6665 w 1429220"/>
                <a:gd name="connsiteY3" fmla="*/ 862058 h 1735409"/>
                <a:gd name="connsiteX4" fmla="*/ 0 w 1429220"/>
                <a:gd name="connsiteY4" fmla="*/ 867715 h 1735409"/>
                <a:gd name="connsiteX5" fmla="*/ 1024022 w 1429220"/>
                <a:gd name="connsiteY5" fmla="*/ 1733655 h 1735409"/>
                <a:gd name="connsiteX6" fmla="*/ 1026072 w 1429220"/>
                <a:gd name="connsiteY6" fmla="*/ 1735409 h 1735409"/>
                <a:gd name="connsiteX7" fmla="*/ 1429221 w 1429220"/>
                <a:gd name="connsiteY7" fmla="*/ 1735409 h 1735409"/>
                <a:gd name="connsiteX8" fmla="*/ 403030 w 1429220"/>
                <a:gd name="connsiteY8" fmla="*/ 867715 h 1735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29220" h="1735409">
                  <a:moveTo>
                    <a:pt x="403030" y="867715"/>
                  </a:moveTo>
                  <a:lnTo>
                    <a:pt x="1429102" y="0"/>
                  </a:lnTo>
                  <a:lnTo>
                    <a:pt x="1026072" y="0"/>
                  </a:lnTo>
                  <a:lnTo>
                    <a:pt x="6665" y="862058"/>
                  </a:lnTo>
                  <a:lnTo>
                    <a:pt x="0" y="867715"/>
                  </a:lnTo>
                  <a:lnTo>
                    <a:pt x="1024022" y="1733655"/>
                  </a:lnTo>
                  <a:lnTo>
                    <a:pt x="1026072" y="1735409"/>
                  </a:lnTo>
                  <a:lnTo>
                    <a:pt x="1429221" y="1735409"/>
                  </a:lnTo>
                  <a:lnTo>
                    <a:pt x="403030" y="867715"/>
                  </a:lnTo>
                  <a:close/>
                </a:path>
              </a:pathLst>
            </a:custGeom>
            <a:grpFill/>
            <a:ln w="19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 13">
              <a:extLst>
                <a:ext uri="{FF2B5EF4-FFF2-40B4-BE49-F238E27FC236}">
                  <a16:creationId xmlns:a16="http://schemas.microsoft.com/office/drawing/2014/main" id="{DADC54FF-C0E3-D235-2C4E-2FB66C6E9ED7}"/>
                </a:ext>
              </a:extLst>
            </p:cNvPr>
            <p:cNvSpPr/>
            <p:nvPr/>
          </p:nvSpPr>
          <p:spPr>
            <a:xfrm>
              <a:off x="2295838" y="1674374"/>
              <a:ext cx="1881493" cy="1794690"/>
            </a:xfrm>
            <a:custGeom>
              <a:avLst/>
              <a:gdLst>
                <a:gd name="connsiteX0" fmla="*/ 1814643 w 1881493"/>
                <a:gd name="connsiteY0" fmla="*/ 547443 h 1794690"/>
                <a:gd name="connsiteX1" fmla="*/ 1612674 w 1881493"/>
                <a:gd name="connsiteY1" fmla="*/ 257739 h 1794690"/>
                <a:gd name="connsiteX2" fmla="*/ 1309110 w 1881493"/>
                <a:gd name="connsiteY2" fmla="*/ 64720 h 1794690"/>
                <a:gd name="connsiteX3" fmla="*/ 937848 w 1881493"/>
                <a:gd name="connsiteY3" fmla="*/ 0 h 1794690"/>
                <a:gd name="connsiteX4" fmla="*/ 935876 w 1881493"/>
                <a:gd name="connsiteY4" fmla="*/ 0 h 1794690"/>
                <a:gd name="connsiteX5" fmla="*/ 567434 w 1881493"/>
                <a:gd name="connsiteY5" fmla="*/ 63577 h 1794690"/>
                <a:gd name="connsiteX6" fmla="*/ 266532 w 1881493"/>
                <a:gd name="connsiteY6" fmla="*/ 255669 h 1794690"/>
                <a:gd name="connsiteX7" fmla="*/ 66910 w 1881493"/>
                <a:gd name="connsiteY7" fmla="*/ 546044 h 1794690"/>
                <a:gd name="connsiteX8" fmla="*/ 1 w 1881493"/>
                <a:gd name="connsiteY8" fmla="*/ 903997 h 1794690"/>
                <a:gd name="connsiteX9" fmla="*/ 65352 w 1881493"/>
                <a:gd name="connsiteY9" fmla="*/ 1253928 h 1794690"/>
                <a:gd name="connsiteX10" fmla="*/ 262687 w 1881493"/>
                <a:gd name="connsiteY10" fmla="*/ 1540085 h 1794690"/>
                <a:gd name="connsiteX11" fmla="*/ 559113 w 1881493"/>
                <a:gd name="connsiteY11" fmla="*/ 1730758 h 1794690"/>
                <a:gd name="connsiteX12" fmla="*/ 921382 w 1881493"/>
                <a:gd name="connsiteY12" fmla="*/ 1794691 h 1794690"/>
                <a:gd name="connsiteX13" fmla="*/ 923354 w 1881493"/>
                <a:gd name="connsiteY13" fmla="*/ 1794691 h 1794690"/>
                <a:gd name="connsiteX14" fmla="*/ 1299861 w 1881493"/>
                <a:gd name="connsiteY14" fmla="*/ 1731941 h 1794690"/>
                <a:gd name="connsiteX15" fmla="*/ 1608040 w 1881493"/>
                <a:gd name="connsiteY15" fmla="*/ 1542253 h 1794690"/>
                <a:gd name="connsiteX16" fmla="*/ 1812848 w 1881493"/>
                <a:gd name="connsiteY16" fmla="*/ 1255446 h 1794690"/>
                <a:gd name="connsiteX17" fmla="*/ 1881493 w 1881493"/>
                <a:gd name="connsiteY17" fmla="*/ 901927 h 1794690"/>
                <a:gd name="connsiteX18" fmla="*/ 1814643 w 1881493"/>
                <a:gd name="connsiteY18" fmla="*/ 547443 h 1794690"/>
                <a:gd name="connsiteX19" fmla="*/ 1417982 w 1881493"/>
                <a:gd name="connsiteY19" fmla="*/ 1364193 h 1794690"/>
                <a:gd name="connsiteX20" fmla="*/ 1201815 w 1881493"/>
                <a:gd name="connsiteY20" fmla="*/ 1504808 h 1794690"/>
                <a:gd name="connsiteX21" fmla="*/ 939288 w 1881493"/>
                <a:gd name="connsiteY21" fmla="*/ 1551398 h 1794690"/>
                <a:gd name="connsiteX22" fmla="*/ 937947 w 1881493"/>
                <a:gd name="connsiteY22" fmla="*/ 1551398 h 1794690"/>
                <a:gd name="connsiteX23" fmla="*/ 675675 w 1881493"/>
                <a:gd name="connsiteY23" fmla="*/ 1504907 h 1794690"/>
                <a:gd name="connsiteX24" fmla="*/ 461638 w 1881493"/>
                <a:gd name="connsiteY24" fmla="*/ 1366420 h 1794690"/>
                <a:gd name="connsiteX25" fmla="*/ 319322 w 1881493"/>
                <a:gd name="connsiteY25" fmla="*/ 1158779 h 1794690"/>
                <a:gd name="connsiteX26" fmla="*/ 272172 w 1881493"/>
                <a:gd name="connsiteY26" fmla="*/ 904411 h 1794690"/>
                <a:gd name="connsiteX27" fmla="*/ 319972 w 1881493"/>
                <a:gd name="connsiteY27" fmla="*/ 643598 h 1794690"/>
                <a:gd name="connsiteX28" fmla="*/ 462467 w 1881493"/>
                <a:gd name="connsiteY28" fmla="*/ 434281 h 1794690"/>
                <a:gd name="connsiteX29" fmla="*/ 678574 w 1881493"/>
                <a:gd name="connsiteY29" fmla="*/ 296484 h 1794690"/>
                <a:gd name="connsiteX30" fmla="*/ 946071 w 1881493"/>
                <a:gd name="connsiteY30" fmla="*/ 250782 h 1794690"/>
                <a:gd name="connsiteX31" fmla="*/ 947491 w 1881493"/>
                <a:gd name="connsiteY31" fmla="*/ 250782 h 1794690"/>
                <a:gd name="connsiteX32" fmla="*/ 1205621 w 1881493"/>
                <a:gd name="connsiteY32" fmla="*/ 297706 h 1794690"/>
                <a:gd name="connsiteX33" fmla="*/ 1419520 w 1881493"/>
                <a:gd name="connsiteY33" fmla="*/ 437631 h 1794690"/>
                <a:gd name="connsiteX34" fmla="*/ 1563217 w 1881493"/>
                <a:gd name="connsiteY34" fmla="*/ 645470 h 1794690"/>
                <a:gd name="connsiteX35" fmla="*/ 1610860 w 1881493"/>
                <a:gd name="connsiteY35" fmla="*/ 896547 h 1794690"/>
                <a:gd name="connsiteX36" fmla="*/ 1599324 w 1881493"/>
                <a:gd name="connsiteY36" fmla="*/ 1027229 h 1794690"/>
                <a:gd name="connsiteX37" fmla="*/ 1417982 w 1881493"/>
                <a:gd name="connsiteY37" fmla="*/ 1364193 h 1794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881493" h="1794690">
                  <a:moveTo>
                    <a:pt x="1814643" y="547443"/>
                  </a:moveTo>
                  <a:cubicBezTo>
                    <a:pt x="1769998" y="440528"/>
                    <a:pt x="1702043" y="343054"/>
                    <a:pt x="1612674" y="257739"/>
                  </a:cubicBezTo>
                  <a:cubicBezTo>
                    <a:pt x="1523305" y="172423"/>
                    <a:pt x="1421137" y="107486"/>
                    <a:pt x="1309110" y="64720"/>
                  </a:cubicBezTo>
                  <a:cubicBezTo>
                    <a:pt x="1197083" y="21954"/>
                    <a:pt x="1072277" y="197"/>
                    <a:pt x="937848" y="0"/>
                  </a:cubicBezTo>
                  <a:lnTo>
                    <a:pt x="935876" y="0"/>
                  </a:lnTo>
                  <a:cubicBezTo>
                    <a:pt x="802216" y="0"/>
                    <a:pt x="678258" y="21383"/>
                    <a:pt x="567434" y="63577"/>
                  </a:cubicBezTo>
                  <a:cubicBezTo>
                    <a:pt x="455979" y="106008"/>
                    <a:pt x="354738" y="170630"/>
                    <a:pt x="266532" y="255669"/>
                  </a:cubicBezTo>
                  <a:cubicBezTo>
                    <a:pt x="178326" y="340708"/>
                    <a:pt x="111121" y="438420"/>
                    <a:pt x="66910" y="546044"/>
                  </a:cubicBezTo>
                  <a:cubicBezTo>
                    <a:pt x="22699" y="653668"/>
                    <a:pt x="198" y="774024"/>
                    <a:pt x="1" y="903997"/>
                  </a:cubicBezTo>
                  <a:cubicBezTo>
                    <a:pt x="-196" y="1030659"/>
                    <a:pt x="21693" y="1148373"/>
                    <a:pt x="65352" y="1253928"/>
                  </a:cubicBezTo>
                  <a:cubicBezTo>
                    <a:pt x="109012" y="1359483"/>
                    <a:pt x="175349" y="1455795"/>
                    <a:pt x="262687" y="1540085"/>
                  </a:cubicBezTo>
                  <a:cubicBezTo>
                    <a:pt x="350025" y="1624376"/>
                    <a:pt x="449747" y="1688505"/>
                    <a:pt x="559113" y="1730758"/>
                  </a:cubicBezTo>
                  <a:cubicBezTo>
                    <a:pt x="668478" y="1773012"/>
                    <a:pt x="790266" y="1794493"/>
                    <a:pt x="921382" y="1794691"/>
                  </a:cubicBezTo>
                  <a:lnTo>
                    <a:pt x="923354" y="1794691"/>
                  </a:lnTo>
                  <a:cubicBezTo>
                    <a:pt x="1059834" y="1794691"/>
                    <a:pt x="1186513" y="1773583"/>
                    <a:pt x="1299861" y="1731941"/>
                  </a:cubicBezTo>
                  <a:cubicBezTo>
                    <a:pt x="1414196" y="1689845"/>
                    <a:pt x="1518986" y="1625359"/>
                    <a:pt x="1608040" y="1542253"/>
                  </a:cubicBezTo>
                  <a:cubicBezTo>
                    <a:pt x="1698553" y="1458219"/>
                    <a:pt x="1767473" y="1361730"/>
                    <a:pt x="1812848" y="1255446"/>
                  </a:cubicBezTo>
                  <a:cubicBezTo>
                    <a:pt x="1858223" y="1149162"/>
                    <a:pt x="1881295" y="1030264"/>
                    <a:pt x="1881493" y="901927"/>
                  </a:cubicBezTo>
                  <a:cubicBezTo>
                    <a:pt x="1881689" y="773590"/>
                    <a:pt x="1859268" y="654358"/>
                    <a:pt x="1814643" y="547443"/>
                  </a:cubicBezTo>
                  <a:close/>
                  <a:moveTo>
                    <a:pt x="1417982" y="1364193"/>
                  </a:moveTo>
                  <a:cubicBezTo>
                    <a:pt x="1354130" y="1426450"/>
                    <a:pt x="1281404" y="1473749"/>
                    <a:pt x="1201815" y="1504808"/>
                  </a:cubicBezTo>
                  <a:cubicBezTo>
                    <a:pt x="1122562" y="1535730"/>
                    <a:pt x="1034198" y="1551398"/>
                    <a:pt x="939288" y="1551398"/>
                  </a:cubicBezTo>
                  <a:lnTo>
                    <a:pt x="937947" y="1551398"/>
                  </a:lnTo>
                  <a:cubicBezTo>
                    <a:pt x="842898" y="1551240"/>
                    <a:pt x="754554" y="1535631"/>
                    <a:pt x="675675" y="1504907"/>
                  </a:cubicBezTo>
                  <a:cubicBezTo>
                    <a:pt x="596797" y="1474183"/>
                    <a:pt x="524702" y="1427653"/>
                    <a:pt x="461638" y="1366420"/>
                  </a:cubicBezTo>
                  <a:cubicBezTo>
                    <a:pt x="398575" y="1305188"/>
                    <a:pt x="350735" y="1235364"/>
                    <a:pt x="319322" y="1158779"/>
                  </a:cubicBezTo>
                  <a:cubicBezTo>
                    <a:pt x="287908" y="1082195"/>
                    <a:pt x="271995" y="996584"/>
                    <a:pt x="272172" y="904411"/>
                  </a:cubicBezTo>
                  <a:cubicBezTo>
                    <a:pt x="272310" y="809320"/>
                    <a:pt x="288401" y="721581"/>
                    <a:pt x="319972" y="643598"/>
                  </a:cubicBezTo>
                  <a:cubicBezTo>
                    <a:pt x="351544" y="565614"/>
                    <a:pt x="399462" y="495257"/>
                    <a:pt x="462467" y="434281"/>
                  </a:cubicBezTo>
                  <a:cubicBezTo>
                    <a:pt x="524288" y="374026"/>
                    <a:pt x="597842" y="327122"/>
                    <a:pt x="678574" y="296484"/>
                  </a:cubicBezTo>
                  <a:cubicBezTo>
                    <a:pt x="758656" y="266154"/>
                    <a:pt x="848656" y="250782"/>
                    <a:pt x="946071" y="250782"/>
                  </a:cubicBezTo>
                  <a:lnTo>
                    <a:pt x="947491" y="250782"/>
                  </a:lnTo>
                  <a:cubicBezTo>
                    <a:pt x="1040469" y="250920"/>
                    <a:pt x="1127314" y="266706"/>
                    <a:pt x="1205621" y="297706"/>
                  </a:cubicBezTo>
                  <a:cubicBezTo>
                    <a:pt x="1283928" y="328706"/>
                    <a:pt x="1355846" y="375749"/>
                    <a:pt x="1419520" y="437631"/>
                  </a:cubicBezTo>
                  <a:cubicBezTo>
                    <a:pt x="1483195" y="499514"/>
                    <a:pt x="1531488" y="569417"/>
                    <a:pt x="1563217" y="645470"/>
                  </a:cubicBezTo>
                  <a:cubicBezTo>
                    <a:pt x="1594946" y="721522"/>
                    <a:pt x="1610998" y="806069"/>
                    <a:pt x="1610860" y="896547"/>
                  </a:cubicBezTo>
                  <a:cubicBezTo>
                    <a:pt x="1610919" y="940365"/>
                    <a:pt x="1607054" y="984099"/>
                    <a:pt x="1599324" y="1027229"/>
                  </a:cubicBezTo>
                  <a:cubicBezTo>
                    <a:pt x="1575621" y="1156532"/>
                    <a:pt x="1514628" y="1269911"/>
                    <a:pt x="1417982" y="1364193"/>
                  </a:cubicBezTo>
                  <a:close/>
                </a:path>
              </a:pathLst>
            </a:custGeom>
            <a:grpFill/>
            <a:ln w="19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 14">
              <a:extLst>
                <a:ext uri="{FF2B5EF4-FFF2-40B4-BE49-F238E27FC236}">
                  <a16:creationId xmlns:a16="http://schemas.microsoft.com/office/drawing/2014/main" id="{8E3A682F-0F88-48F0-97B1-60B5B2477F92}"/>
                </a:ext>
              </a:extLst>
            </p:cNvPr>
            <p:cNvSpPr/>
            <p:nvPr/>
          </p:nvSpPr>
          <p:spPr>
            <a:xfrm>
              <a:off x="469958" y="1647414"/>
              <a:ext cx="1719691" cy="1847802"/>
            </a:xfrm>
            <a:custGeom>
              <a:avLst/>
              <a:gdLst>
                <a:gd name="connsiteX0" fmla="*/ 0 w 1719691"/>
                <a:gd name="connsiteY0" fmla="*/ 0 h 1847802"/>
                <a:gd name="connsiteX1" fmla="*/ 0 w 1719691"/>
                <a:gd name="connsiteY1" fmla="*/ 1794395 h 1847802"/>
                <a:gd name="connsiteX2" fmla="*/ 277515 w 1719691"/>
                <a:gd name="connsiteY2" fmla="*/ 1794395 h 1847802"/>
                <a:gd name="connsiteX3" fmla="*/ 277534 w 1719691"/>
                <a:gd name="connsiteY3" fmla="*/ 607611 h 1847802"/>
                <a:gd name="connsiteX4" fmla="*/ 1707485 w 1719691"/>
                <a:gd name="connsiteY4" fmla="*/ 1837299 h 1847802"/>
                <a:gd name="connsiteX5" fmla="*/ 1719691 w 1719691"/>
                <a:gd name="connsiteY5" fmla="*/ 1847803 h 1847802"/>
                <a:gd name="connsiteX6" fmla="*/ 1719691 w 1719691"/>
                <a:gd name="connsiteY6" fmla="*/ 1476350 h 1847802"/>
                <a:gd name="connsiteX7" fmla="*/ 0 w 1719691"/>
                <a:gd name="connsiteY7" fmla="*/ 0 h 1847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19691" h="1847802">
                  <a:moveTo>
                    <a:pt x="0" y="0"/>
                  </a:moveTo>
                  <a:lnTo>
                    <a:pt x="0" y="1794395"/>
                  </a:lnTo>
                  <a:lnTo>
                    <a:pt x="277515" y="1794395"/>
                  </a:lnTo>
                  <a:lnTo>
                    <a:pt x="277534" y="607611"/>
                  </a:lnTo>
                  <a:lnTo>
                    <a:pt x="1707485" y="1837299"/>
                  </a:lnTo>
                  <a:lnTo>
                    <a:pt x="1719691" y="1847803"/>
                  </a:lnTo>
                  <a:lnTo>
                    <a:pt x="1719691" y="147635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9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7897429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8.8 - Divider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aphic 3">
            <a:extLst>
              <a:ext uri="{FF2B5EF4-FFF2-40B4-BE49-F238E27FC236}">
                <a16:creationId xmlns:a16="http://schemas.microsoft.com/office/drawing/2014/main" id="{46DC4F6B-8D28-1514-E83F-9C8BC35CC881}"/>
              </a:ext>
            </a:extLst>
          </p:cNvPr>
          <p:cNvGrpSpPr/>
          <p:nvPr userDrawn="1"/>
        </p:nvGrpSpPr>
        <p:grpSpPr>
          <a:xfrm>
            <a:off x="1833317" y="1954988"/>
            <a:ext cx="5477366" cy="1233523"/>
            <a:chOff x="469958" y="1647414"/>
            <a:chExt cx="8205029" cy="1847802"/>
          </a:xfrm>
          <a:solidFill>
            <a:schemeClr val="accent1"/>
          </a:solidFill>
        </p:grpSpPr>
        <p:sp>
          <p:nvSpPr>
            <p:cNvPr id="3" name="Freeform 10">
              <a:extLst>
                <a:ext uri="{FF2B5EF4-FFF2-40B4-BE49-F238E27FC236}">
                  <a16:creationId xmlns:a16="http://schemas.microsoft.com/office/drawing/2014/main" id="{528AAC0C-F8F7-997C-49C5-2DDCFFEF4C2F}"/>
                </a:ext>
              </a:extLst>
            </p:cNvPr>
            <p:cNvSpPr/>
            <p:nvPr/>
          </p:nvSpPr>
          <p:spPr>
            <a:xfrm>
              <a:off x="6648498" y="1648478"/>
              <a:ext cx="2026489" cy="1793370"/>
            </a:xfrm>
            <a:custGeom>
              <a:avLst/>
              <a:gdLst>
                <a:gd name="connsiteX0" fmla="*/ 1019683 w 2026489"/>
                <a:gd name="connsiteY0" fmla="*/ 11431 h 1793370"/>
                <a:gd name="connsiteX1" fmla="*/ 1013215 w 2026489"/>
                <a:gd name="connsiteY1" fmla="*/ 0 h 1793370"/>
                <a:gd name="connsiteX2" fmla="*/ 864805 w 2026489"/>
                <a:gd name="connsiteY2" fmla="*/ 264656 h 1793370"/>
                <a:gd name="connsiteX3" fmla="*/ 1366453 w 2026489"/>
                <a:gd name="connsiteY3" fmla="*/ 1150009 h 1793370"/>
                <a:gd name="connsiteX4" fmla="*/ 362940 w 2026489"/>
                <a:gd name="connsiteY4" fmla="*/ 1150009 h 1793370"/>
                <a:gd name="connsiteX5" fmla="*/ 0 w 2026489"/>
                <a:gd name="connsiteY5" fmla="*/ 1793331 h 1793370"/>
                <a:gd name="connsiteX6" fmla="*/ 299127 w 2026489"/>
                <a:gd name="connsiteY6" fmla="*/ 1793370 h 1793370"/>
                <a:gd name="connsiteX7" fmla="*/ 517917 w 2026489"/>
                <a:gd name="connsiteY7" fmla="*/ 1406250 h 1793370"/>
                <a:gd name="connsiteX8" fmla="*/ 1508375 w 2026489"/>
                <a:gd name="connsiteY8" fmla="*/ 1406250 h 1793370"/>
                <a:gd name="connsiteX9" fmla="*/ 1727480 w 2026489"/>
                <a:gd name="connsiteY9" fmla="*/ 1793370 h 1793370"/>
                <a:gd name="connsiteX10" fmla="*/ 2026490 w 2026489"/>
                <a:gd name="connsiteY10" fmla="*/ 1793331 h 1793370"/>
                <a:gd name="connsiteX11" fmla="*/ 1019683 w 2026489"/>
                <a:gd name="connsiteY11" fmla="*/ 11431 h 1793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26489" h="1793370">
                  <a:moveTo>
                    <a:pt x="1019683" y="11431"/>
                  </a:moveTo>
                  <a:lnTo>
                    <a:pt x="1013215" y="0"/>
                  </a:lnTo>
                  <a:lnTo>
                    <a:pt x="864805" y="264656"/>
                  </a:lnTo>
                  <a:lnTo>
                    <a:pt x="1366453" y="1150009"/>
                  </a:lnTo>
                  <a:lnTo>
                    <a:pt x="362940" y="1150009"/>
                  </a:lnTo>
                  <a:lnTo>
                    <a:pt x="0" y="1793331"/>
                  </a:lnTo>
                  <a:lnTo>
                    <a:pt x="299127" y="1793370"/>
                  </a:lnTo>
                  <a:lnTo>
                    <a:pt x="517917" y="1406250"/>
                  </a:lnTo>
                  <a:lnTo>
                    <a:pt x="1508375" y="1406250"/>
                  </a:lnTo>
                  <a:lnTo>
                    <a:pt x="1727480" y="1793370"/>
                  </a:lnTo>
                  <a:lnTo>
                    <a:pt x="2026490" y="1793331"/>
                  </a:lnTo>
                  <a:lnTo>
                    <a:pt x="1019683" y="11431"/>
                  </a:lnTo>
                  <a:close/>
                </a:path>
              </a:pathLst>
            </a:custGeom>
            <a:grpFill/>
            <a:ln w="19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" name="Freeform 11">
              <a:extLst>
                <a:ext uri="{FF2B5EF4-FFF2-40B4-BE49-F238E27FC236}">
                  <a16:creationId xmlns:a16="http://schemas.microsoft.com/office/drawing/2014/main" id="{709A296F-6430-7EEE-74D0-2B39CDE8E8CE}"/>
                </a:ext>
              </a:extLst>
            </p:cNvPr>
            <p:cNvSpPr/>
            <p:nvPr/>
          </p:nvSpPr>
          <p:spPr>
            <a:xfrm>
              <a:off x="6141802" y="1706399"/>
              <a:ext cx="271953" cy="1735409"/>
            </a:xfrm>
            <a:custGeom>
              <a:avLst/>
              <a:gdLst>
                <a:gd name="connsiteX0" fmla="*/ 39 w 271953"/>
                <a:gd name="connsiteY0" fmla="*/ 0 h 1735409"/>
                <a:gd name="connsiteX1" fmla="*/ 0 w 271953"/>
                <a:gd name="connsiteY1" fmla="*/ 1735409 h 1735409"/>
                <a:gd name="connsiteX2" fmla="*/ 271934 w 271953"/>
                <a:gd name="connsiteY2" fmla="*/ 1735409 h 1735409"/>
                <a:gd name="connsiteX3" fmla="*/ 271953 w 271953"/>
                <a:gd name="connsiteY3" fmla="*/ 218776 h 1735409"/>
                <a:gd name="connsiteX4" fmla="*/ 271953 w 271953"/>
                <a:gd name="connsiteY4" fmla="*/ 0 h 1735409"/>
                <a:gd name="connsiteX5" fmla="*/ 39 w 271953"/>
                <a:gd name="connsiteY5" fmla="*/ 0 h 1735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1953" h="1735409">
                  <a:moveTo>
                    <a:pt x="39" y="0"/>
                  </a:moveTo>
                  <a:lnTo>
                    <a:pt x="0" y="1735409"/>
                  </a:lnTo>
                  <a:lnTo>
                    <a:pt x="271934" y="1735409"/>
                  </a:lnTo>
                  <a:lnTo>
                    <a:pt x="271953" y="218776"/>
                  </a:lnTo>
                  <a:lnTo>
                    <a:pt x="271953" y="0"/>
                  </a:lnTo>
                  <a:lnTo>
                    <a:pt x="39" y="0"/>
                  </a:lnTo>
                  <a:close/>
                </a:path>
              </a:pathLst>
            </a:custGeom>
            <a:grpFill/>
            <a:ln w="19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 12">
              <a:extLst>
                <a:ext uri="{FF2B5EF4-FFF2-40B4-BE49-F238E27FC236}">
                  <a16:creationId xmlns:a16="http://schemas.microsoft.com/office/drawing/2014/main" id="{98732BD3-7687-3964-C382-BE79A1668857}"/>
                </a:ext>
              </a:extLst>
            </p:cNvPr>
            <p:cNvSpPr/>
            <p:nvPr/>
          </p:nvSpPr>
          <p:spPr>
            <a:xfrm>
              <a:off x="4382809" y="1706399"/>
              <a:ext cx="1429220" cy="1735409"/>
            </a:xfrm>
            <a:custGeom>
              <a:avLst/>
              <a:gdLst>
                <a:gd name="connsiteX0" fmla="*/ 403030 w 1429220"/>
                <a:gd name="connsiteY0" fmla="*/ 867715 h 1735409"/>
                <a:gd name="connsiteX1" fmla="*/ 1429102 w 1429220"/>
                <a:gd name="connsiteY1" fmla="*/ 0 h 1735409"/>
                <a:gd name="connsiteX2" fmla="*/ 1026072 w 1429220"/>
                <a:gd name="connsiteY2" fmla="*/ 0 h 1735409"/>
                <a:gd name="connsiteX3" fmla="*/ 6665 w 1429220"/>
                <a:gd name="connsiteY3" fmla="*/ 862058 h 1735409"/>
                <a:gd name="connsiteX4" fmla="*/ 0 w 1429220"/>
                <a:gd name="connsiteY4" fmla="*/ 867715 h 1735409"/>
                <a:gd name="connsiteX5" fmla="*/ 1024022 w 1429220"/>
                <a:gd name="connsiteY5" fmla="*/ 1733655 h 1735409"/>
                <a:gd name="connsiteX6" fmla="*/ 1026072 w 1429220"/>
                <a:gd name="connsiteY6" fmla="*/ 1735409 h 1735409"/>
                <a:gd name="connsiteX7" fmla="*/ 1429221 w 1429220"/>
                <a:gd name="connsiteY7" fmla="*/ 1735409 h 1735409"/>
                <a:gd name="connsiteX8" fmla="*/ 403030 w 1429220"/>
                <a:gd name="connsiteY8" fmla="*/ 867715 h 1735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29220" h="1735409">
                  <a:moveTo>
                    <a:pt x="403030" y="867715"/>
                  </a:moveTo>
                  <a:lnTo>
                    <a:pt x="1429102" y="0"/>
                  </a:lnTo>
                  <a:lnTo>
                    <a:pt x="1026072" y="0"/>
                  </a:lnTo>
                  <a:lnTo>
                    <a:pt x="6665" y="862058"/>
                  </a:lnTo>
                  <a:lnTo>
                    <a:pt x="0" y="867715"/>
                  </a:lnTo>
                  <a:lnTo>
                    <a:pt x="1024022" y="1733655"/>
                  </a:lnTo>
                  <a:lnTo>
                    <a:pt x="1026072" y="1735409"/>
                  </a:lnTo>
                  <a:lnTo>
                    <a:pt x="1429221" y="1735409"/>
                  </a:lnTo>
                  <a:lnTo>
                    <a:pt x="403030" y="867715"/>
                  </a:lnTo>
                  <a:close/>
                </a:path>
              </a:pathLst>
            </a:custGeom>
            <a:grpFill/>
            <a:ln w="19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 13">
              <a:extLst>
                <a:ext uri="{FF2B5EF4-FFF2-40B4-BE49-F238E27FC236}">
                  <a16:creationId xmlns:a16="http://schemas.microsoft.com/office/drawing/2014/main" id="{9F629670-5E2F-8BFA-0D73-6127F5336BE0}"/>
                </a:ext>
              </a:extLst>
            </p:cNvPr>
            <p:cNvSpPr/>
            <p:nvPr/>
          </p:nvSpPr>
          <p:spPr>
            <a:xfrm>
              <a:off x="2295838" y="1674374"/>
              <a:ext cx="1881493" cy="1794690"/>
            </a:xfrm>
            <a:custGeom>
              <a:avLst/>
              <a:gdLst>
                <a:gd name="connsiteX0" fmla="*/ 1814643 w 1881493"/>
                <a:gd name="connsiteY0" fmla="*/ 547443 h 1794690"/>
                <a:gd name="connsiteX1" fmla="*/ 1612674 w 1881493"/>
                <a:gd name="connsiteY1" fmla="*/ 257739 h 1794690"/>
                <a:gd name="connsiteX2" fmla="*/ 1309110 w 1881493"/>
                <a:gd name="connsiteY2" fmla="*/ 64720 h 1794690"/>
                <a:gd name="connsiteX3" fmla="*/ 937848 w 1881493"/>
                <a:gd name="connsiteY3" fmla="*/ 0 h 1794690"/>
                <a:gd name="connsiteX4" fmla="*/ 935876 w 1881493"/>
                <a:gd name="connsiteY4" fmla="*/ 0 h 1794690"/>
                <a:gd name="connsiteX5" fmla="*/ 567434 w 1881493"/>
                <a:gd name="connsiteY5" fmla="*/ 63577 h 1794690"/>
                <a:gd name="connsiteX6" fmla="*/ 266532 w 1881493"/>
                <a:gd name="connsiteY6" fmla="*/ 255669 h 1794690"/>
                <a:gd name="connsiteX7" fmla="*/ 66910 w 1881493"/>
                <a:gd name="connsiteY7" fmla="*/ 546044 h 1794690"/>
                <a:gd name="connsiteX8" fmla="*/ 1 w 1881493"/>
                <a:gd name="connsiteY8" fmla="*/ 903997 h 1794690"/>
                <a:gd name="connsiteX9" fmla="*/ 65352 w 1881493"/>
                <a:gd name="connsiteY9" fmla="*/ 1253928 h 1794690"/>
                <a:gd name="connsiteX10" fmla="*/ 262687 w 1881493"/>
                <a:gd name="connsiteY10" fmla="*/ 1540085 h 1794690"/>
                <a:gd name="connsiteX11" fmla="*/ 559113 w 1881493"/>
                <a:gd name="connsiteY11" fmla="*/ 1730758 h 1794690"/>
                <a:gd name="connsiteX12" fmla="*/ 921382 w 1881493"/>
                <a:gd name="connsiteY12" fmla="*/ 1794691 h 1794690"/>
                <a:gd name="connsiteX13" fmla="*/ 923354 w 1881493"/>
                <a:gd name="connsiteY13" fmla="*/ 1794691 h 1794690"/>
                <a:gd name="connsiteX14" fmla="*/ 1299861 w 1881493"/>
                <a:gd name="connsiteY14" fmla="*/ 1731941 h 1794690"/>
                <a:gd name="connsiteX15" fmla="*/ 1608040 w 1881493"/>
                <a:gd name="connsiteY15" fmla="*/ 1542253 h 1794690"/>
                <a:gd name="connsiteX16" fmla="*/ 1812848 w 1881493"/>
                <a:gd name="connsiteY16" fmla="*/ 1255446 h 1794690"/>
                <a:gd name="connsiteX17" fmla="*/ 1881493 w 1881493"/>
                <a:gd name="connsiteY17" fmla="*/ 901927 h 1794690"/>
                <a:gd name="connsiteX18" fmla="*/ 1814643 w 1881493"/>
                <a:gd name="connsiteY18" fmla="*/ 547443 h 1794690"/>
                <a:gd name="connsiteX19" fmla="*/ 1417982 w 1881493"/>
                <a:gd name="connsiteY19" fmla="*/ 1364193 h 1794690"/>
                <a:gd name="connsiteX20" fmla="*/ 1201815 w 1881493"/>
                <a:gd name="connsiteY20" fmla="*/ 1504808 h 1794690"/>
                <a:gd name="connsiteX21" fmla="*/ 939288 w 1881493"/>
                <a:gd name="connsiteY21" fmla="*/ 1551398 h 1794690"/>
                <a:gd name="connsiteX22" fmla="*/ 937947 w 1881493"/>
                <a:gd name="connsiteY22" fmla="*/ 1551398 h 1794690"/>
                <a:gd name="connsiteX23" fmla="*/ 675675 w 1881493"/>
                <a:gd name="connsiteY23" fmla="*/ 1504907 h 1794690"/>
                <a:gd name="connsiteX24" fmla="*/ 461638 w 1881493"/>
                <a:gd name="connsiteY24" fmla="*/ 1366420 h 1794690"/>
                <a:gd name="connsiteX25" fmla="*/ 319322 w 1881493"/>
                <a:gd name="connsiteY25" fmla="*/ 1158779 h 1794690"/>
                <a:gd name="connsiteX26" fmla="*/ 272172 w 1881493"/>
                <a:gd name="connsiteY26" fmla="*/ 904411 h 1794690"/>
                <a:gd name="connsiteX27" fmla="*/ 319972 w 1881493"/>
                <a:gd name="connsiteY27" fmla="*/ 643598 h 1794690"/>
                <a:gd name="connsiteX28" fmla="*/ 462467 w 1881493"/>
                <a:gd name="connsiteY28" fmla="*/ 434281 h 1794690"/>
                <a:gd name="connsiteX29" fmla="*/ 678574 w 1881493"/>
                <a:gd name="connsiteY29" fmla="*/ 296484 h 1794690"/>
                <a:gd name="connsiteX30" fmla="*/ 946071 w 1881493"/>
                <a:gd name="connsiteY30" fmla="*/ 250782 h 1794690"/>
                <a:gd name="connsiteX31" fmla="*/ 947491 w 1881493"/>
                <a:gd name="connsiteY31" fmla="*/ 250782 h 1794690"/>
                <a:gd name="connsiteX32" fmla="*/ 1205621 w 1881493"/>
                <a:gd name="connsiteY32" fmla="*/ 297706 h 1794690"/>
                <a:gd name="connsiteX33" fmla="*/ 1419520 w 1881493"/>
                <a:gd name="connsiteY33" fmla="*/ 437631 h 1794690"/>
                <a:gd name="connsiteX34" fmla="*/ 1563217 w 1881493"/>
                <a:gd name="connsiteY34" fmla="*/ 645470 h 1794690"/>
                <a:gd name="connsiteX35" fmla="*/ 1610860 w 1881493"/>
                <a:gd name="connsiteY35" fmla="*/ 896547 h 1794690"/>
                <a:gd name="connsiteX36" fmla="*/ 1599324 w 1881493"/>
                <a:gd name="connsiteY36" fmla="*/ 1027229 h 1794690"/>
                <a:gd name="connsiteX37" fmla="*/ 1417982 w 1881493"/>
                <a:gd name="connsiteY37" fmla="*/ 1364193 h 1794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881493" h="1794690">
                  <a:moveTo>
                    <a:pt x="1814643" y="547443"/>
                  </a:moveTo>
                  <a:cubicBezTo>
                    <a:pt x="1769998" y="440528"/>
                    <a:pt x="1702043" y="343054"/>
                    <a:pt x="1612674" y="257739"/>
                  </a:cubicBezTo>
                  <a:cubicBezTo>
                    <a:pt x="1523305" y="172423"/>
                    <a:pt x="1421137" y="107486"/>
                    <a:pt x="1309110" y="64720"/>
                  </a:cubicBezTo>
                  <a:cubicBezTo>
                    <a:pt x="1197083" y="21954"/>
                    <a:pt x="1072277" y="197"/>
                    <a:pt x="937848" y="0"/>
                  </a:cubicBezTo>
                  <a:lnTo>
                    <a:pt x="935876" y="0"/>
                  </a:lnTo>
                  <a:cubicBezTo>
                    <a:pt x="802216" y="0"/>
                    <a:pt x="678258" y="21383"/>
                    <a:pt x="567434" y="63577"/>
                  </a:cubicBezTo>
                  <a:cubicBezTo>
                    <a:pt x="455979" y="106008"/>
                    <a:pt x="354738" y="170630"/>
                    <a:pt x="266532" y="255669"/>
                  </a:cubicBezTo>
                  <a:cubicBezTo>
                    <a:pt x="178326" y="340708"/>
                    <a:pt x="111121" y="438420"/>
                    <a:pt x="66910" y="546044"/>
                  </a:cubicBezTo>
                  <a:cubicBezTo>
                    <a:pt x="22699" y="653668"/>
                    <a:pt x="198" y="774024"/>
                    <a:pt x="1" y="903997"/>
                  </a:cubicBezTo>
                  <a:cubicBezTo>
                    <a:pt x="-196" y="1030659"/>
                    <a:pt x="21693" y="1148373"/>
                    <a:pt x="65352" y="1253928"/>
                  </a:cubicBezTo>
                  <a:cubicBezTo>
                    <a:pt x="109012" y="1359483"/>
                    <a:pt x="175349" y="1455795"/>
                    <a:pt x="262687" y="1540085"/>
                  </a:cubicBezTo>
                  <a:cubicBezTo>
                    <a:pt x="350025" y="1624376"/>
                    <a:pt x="449747" y="1688505"/>
                    <a:pt x="559113" y="1730758"/>
                  </a:cubicBezTo>
                  <a:cubicBezTo>
                    <a:pt x="668478" y="1773012"/>
                    <a:pt x="790266" y="1794493"/>
                    <a:pt x="921382" y="1794691"/>
                  </a:cubicBezTo>
                  <a:lnTo>
                    <a:pt x="923354" y="1794691"/>
                  </a:lnTo>
                  <a:cubicBezTo>
                    <a:pt x="1059834" y="1794691"/>
                    <a:pt x="1186513" y="1773583"/>
                    <a:pt x="1299861" y="1731941"/>
                  </a:cubicBezTo>
                  <a:cubicBezTo>
                    <a:pt x="1414196" y="1689845"/>
                    <a:pt x="1518986" y="1625359"/>
                    <a:pt x="1608040" y="1542253"/>
                  </a:cubicBezTo>
                  <a:cubicBezTo>
                    <a:pt x="1698553" y="1458219"/>
                    <a:pt x="1767473" y="1361730"/>
                    <a:pt x="1812848" y="1255446"/>
                  </a:cubicBezTo>
                  <a:cubicBezTo>
                    <a:pt x="1858223" y="1149162"/>
                    <a:pt x="1881295" y="1030264"/>
                    <a:pt x="1881493" y="901927"/>
                  </a:cubicBezTo>
                  <a:cubicBezTo>
                    <a:pt x="1881689" y="773590"/>
                    <a:pt x="1859268" y="654358"/>
                    <a:pt x="1814643" y="547443"/>
                  </a:cubicBezTo>
                  <a:close/>
                  <a:moveTo>
                    <a:pt x="1417982" y="1364193"/>
                  </a:moveTo>
                  <a:cubicBezTo>
                    <a:pt x="1354130" y="1426450"/>
                    <a:pt x="1281404" y="1473749"/>
                    <a:pt x="1201815" y="1504808"/>
                  </a:cubicBezTo>
                  <a:cubicBezTo>
                    <a:pt x="1122562" y="1535730"/>
                    <a:pt x="1034198" y="1551398"/>
                    <a:pt x="939288" y="1551398"/>
                  </a:cubicBezTo>
                  <a:lnTo>
                    <a:pt x="937947" y="1551398"/>
                  </a:lnTo>
                  <a:cubicBezTo>
                    <a:pt x="842898" y="1551240"/>
                    <a:pt x="754554" y="1535631"/>
                    <a:pt x="675675" y="1504907"/>
                  </a:cubicBezTo>
                  <a:cubicBezTo>
                    <a:pt x="596797" y="1474183"/>
                    <a:pt x="524702" y="1427653"/>
                    <a:pt x="461638" y="1366420"/>
                  </a:cubicBezTo>
                  <a:cubicBezTo>
                    <a:pt x="398575" y="1305188"/>
                    <a:pt x="350735" y="1235364"/>
                    <a:pt x="319322" y="1158779"/>
                  </a:cubicBezTo>
                  <a:cubicBezTo>
                    <a:pt x="287908" y="1082195"/>
                    <a:pt x="271995" y="996584"/>
                    <a:pt x="272172" y="904411"/>
                  </a:cubicBezTo>
                  <a:cubicBezTo>
                    <a:pt x="272310" y="809320"/>
                    <a:pt x="288401" y="721581"/>
                    <a:pt x="319972" y="643598"/>
                  </a:cubicBezTo>
                  <a:cubicBezTo>
                    <a:pt x="351544" y="565614"/>
                    <a:pt x="399462" y="495257"/>
                    <a:pt x="462467" y="434281"/>
                  </a:cubicBezTo>
                  <a:cubicBezTo>
                    <a:pt x="524288" y="374026"/>
                    <a:pt x="597842" y="327122"/>
                    <a:pt x="678574" y="296484"/>
                  </a:cubicBezTo>
                  <a:cubicBezTo>
                    <a:pt x="758656" y="266154"/>
                    <a:pt x="848656" y="250782"/>
                    <a:pt x="946071" y="250782"/>
                  </a:cubicBezTo>
                  <a:lnTo>
                    <a:pt x="947491" y="250782"/>
                  </a:lnTo>
                  <a:cubicBezTo>
                    <a:pt x="1040469" y="250920"/>
                    <a:pt x="1127314" y="266706"/>
                    <a:pt x="1205621" y="297706"/>
                  </a:cubicBezTo>
                  <a:cubicBezTo>
                    <a:pt x="1283928" y="328706"/>
                    <a:pt x="1355846" y="375749"/>
                    <a:pt x="1419520" y="437631"/>
                  </a:cubicBezTo>
                  <a:cubicBezTo>
                    <a:pt x="1483195" y="499514"/>
                    <a:pt x="1531488" y="569417"/>
                    <a:pt x="1563217" y="645470"/>
                  </a:cubicBezTo>
                  <a:cubicBezTo>
                    <a:pt x="1594946" y="721522"/>
                    <a:pt x="1610998" y="806069"/>
                    <a:pt x="1610860" y="896547"/>
                  </a:cubicBezTo>
                  <a:cubicBezTo>
                    <a:pt x="1610919" y="940365"/>
                    <a:pt x="1607054" y="984099"/>
                    <a:pt x="1599324" y="1027229"/>
                  </a:cubicBezTo>
                  <a:cubicBezTo>
                    <a:pt x="1575621" y="1156532"/>
                    <a:pt x="1514628" y="1269911"/>
                    <a:pt x="1417982" y="1364193"/>
                  </a:cubicBezTo>
                  <a:close/>
                </a:path>
              </a:pathLst>
            </a:custGeom>
            <a:grpFill/>
            <a:ln w="19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 14">
              <a:extLst>
                <a:ext uri="{FF2B5EF4-FFF2-40B4-BE49-F238E27FC236}">
                  <a16:creationId xmlns:a16="http://schemas.microsoft.com/office/drawing/2014/main" id="{9B99146A-4055-2125-3098-1EF0E51C5852}"/>
                </a:ext>
              </a:extLst>
            </p:cNvPr>
            <p:cNvSpPr/>
            <p:nvPr/>
          </p:nvSpPr>
          <p:spPr>
            <a:xfrm>
              <a:off x="469958" y="1647414"/>
              <a:ext cx="1719691" cy="1847802"/>
            </a:xfrm>
            <a:custGeom>
              <a:avLst/>
              <a:gdLst>
                <a:gd name="connsiteX0" fmla="*/ 0 w 1719691"/>
                <a:gd name="connsiteY0" fmla="*/ 0 h 1847802"/>
                <a:gd name="connsiteX1" fmla="*/ 0 w 1719691"/>
                <a:gd name="connsiteY1" fmla="*/ 1794395 h 1847802"/>
                <a:gd name="connsiteX2" fmla="*/ 277515 w 1719691"/>
                <a:gd name="connsiteY2" fmla="*/ 1794395 h 1847802"/>
                <a:gd name="connsiteX3" fmla="*/ 277534 w 1719691"/>
                <a:gd name="connsiteY3" fmla="*/ 607611 h 1847802"/>
                <a:gd name="connsiteX4" fmla="*/ 1707485 w 1719691"/>
                <a:gd name="connsiteY4" fmla="*/ 1837299 h 1847802"/>
                <a:gd name="connsiteX5" fmla="*/ 1719691 w 1719691"/>
                <a:gd name="connsiteY5" fmla="*/ 1847803 h 1847802"/>
                <a:gd name="connsiteX6" fmla="*/ 1719691 w 1719691"/>
                <a:gd name="connsiteY6" fmla="*/ 1476350 h 1847802"/>
                <a:gd name="connsiteX7" fmla="*/ 0 w 1719691"/>
                <a:gd name="connsiteY7" fmla="*/ 0 h 1847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19691" h="1847802">
                  <a:moveTo>
                    <a:pt x="0" y="0"/>
                  </a:moveTo>
                  <a:lnTo>
                    <a:pt x="0" y="1794395"/>
                  </a:lnTo>
                  <a:lnTo>
                    <a:pt x="277515" y="1794395"/>
                  </a:lnTo>
                  <a:lnTo>
                    <a:pt x="277534" y="607611"/>
                  </a:lnTo>
                  <a:lnTo>
                    <a:pt x="1707485" y="1837299"/>
                  </a:lnTo>
                  <a:lnTo>
                    <a:pt x="1719691" y="1847803"/>
                  </a:lnTo>
                  <a:lnTo>
                    <a:pt x="1719691" y="147635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9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1543610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.2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A1D69DC-9F16-4CA4-A0E0-1872B8AD5DB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Customer Confidential</a:t>
            </a:r>
            <a:endParaRPr lang="en-US"/>
          </a:p>
        </p:txBody>
      </p:sp>
      <p:sp>
        <p:nvSpPr>
          <p:cNvPr id="4" name="Text Placeholder 12">
            <a:extLst>
              <a:ext uri="{FF2B5EF4-FFF2-40B4-BE49-F238E27FC236}">
                <a16:creationId xmlns:a16="http://schemas.microsoft.com/office/drawing/2014/main" id="{99A4E175-66C0-4DDD-AA07-5D4B03CEA1D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7600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chemeClr val="bg2"/>
                </a:solidFill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</a:lstStyle>
          <a:p>
            <a:pPr lvl="0"/>
            <a:r>
              <a:rPr lang="en-US" noProof="0"/>
              <a:t>Click to edit secondary headline</a:t>
            </a:r>
          </a:p>
        </p:txBody>
      </p:sp>
      <p:sp>
        <p:nvSpPr>
          <p:cNvPr id="5" name="Text Placeholder 42">
            <a:extLst>
              <a:ext uri="{FF2B5EF4-FFF2-40B4-BE49-F238E27FC236}">
                <a16:creationId xmlns:a16="http://schemas.microsoft.com/office/drawing/2014/main" id="{F4102E0A-65A1-4E0C-ABCA-2CEBB8D5BF5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7600" y="2808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headline</a:t>
            </a:r>
          </a:p>
        </p:txBody>
      </p:sp>
    </p:spTree>
    <p:extLst>
      <p:ext uri="{BB962C8B-B14F-4D97-AF65-F5344CB8AC3E}">
        <p14:creationId xmlns:p14="http://schemas.microsoft.com/office/powerpoint/2010/main" val="398134073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600CB0-D41F-8A09-EE50-A0C965417C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9617E9-CFBA-3055-1F52-C99494D639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6565913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1_Whit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0376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O Blu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ackground pattern&#10;&#10;Description automatically generated">
            <a:extLst>
              <a:ext uri="{FF2B5EF4-FFF2-40B4-BE49-F238E27FC236}">
                <a16:creationId xmlns:a16="http://schemas.microsoft.com/office/drawing/2014/main" id="{18A7CBB0-A767-7247-8638-81BC366967B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0"/>
            <a:ext cx="9144000" cy="5143500"/>
          </a:xfrm>
          <a:prstGeom prst="rect">
            <a:avLst/>
          </a:prstGeom>
        </p:spPr>
      </p:pic>
      <p:grpSp>
        <p:nvGrpSpPr>
          <p:cNvPr id="12" name="Graphic 3">
            <a:extLst>
              <a:ext uri="{FF2B5EF4-FFF2-40B4-BE49-F238E27FC236}">
                <a16:creationId xmlns:a16="http://schemas.microsoft.com/office/drawing/2014/main" id="{AF479AD3-9588-CE6A-96E8-A6CCA70D3F63}"/>
              </a:ext>
            </a:extLst>
          </p:cNvPr>
          <p:cNvGrpSpPr/>
          <p:nvPr userDrawn="1"/>
        </p:nvGrpSpPr>
        <p:grpSpPr>
          <a:xfrm>
            <a:off x="6981148" y="2418218"/>
            <a:ext cx="1363492" cy="307063"/>
            <a:chOff x="469958" y="1647414"/>
            <a:chExt cx="8205029" cy="1847802"/>
          </a:xfrm>
          <a:solidFill>
            <a:schemeClr val="bg1"/>
          </a:solidFill>
        </p:grpSpPr>
        <p:sp>
          <p:nvSpPr>
            <p:cNvPr id="13" name="Freeform 24">
              <a:extLst>
                <a:ext uri="{FF2B5EF4-FFF2-40B4-BE49-F238E27FC236}">
                  <a16:creationId xmlns:a16="http://schemas.microsoft.com/office/drawing/2014/main" id="{75ED50D8-4A34-D8C2-6485-C4BB27B54B74}"/>
                </a:ext>
              </a:extLst>
            </p:cNvPr>
            <p:cNvSpPr/>
            <p:nvPr/>
          </p:nvSpPr>
          <p:spPr>
            <a:xfrm>
              <a:off x="6648498" y="1648478"/>
              <a:ext cx="2026489" cy="1793370"/>
            </a:xfrm>
            <a:custGeom>
              <a:avLst/>
              <a:gdLst>
                <a:gd name="connsiteX0" fmla="*/ 1019683 w 2026489"/>
                <a:gd name="connsiteY0" fmla="*/ 11431 h 1793370"/>
                <a:gd name="connsiteX1" fmla="*/ 1013215 w 2026489"/>
                <a:gd name="connsiteY1" fmla="*/ 0 h 1793370"/>
                <a:gd name="connsiteX2" fmla="*/ 864805 w 2026489"/>
                <a:gd name="connsiteY2" fmla="*/ 264656 h 1793370"/>
                <a:gd name="connsiteX3" fmla="*/ 1366453 w 2026489"/>
                <a:gd name="connsiteY3" fmla="*/ 1150009 h 1793370"/>
                <a:gd name="connsiteX4" fmla="*/ 362940 w 2026489"/>
                <a:gd name="connsiteY4" fmla="*/ 1150009 h 1793370"/>
                <a:gd name="connsiteX5" fmla="*/ 0 w 2026489"/>
                <a:gd name="connsiteY5" fmla="*/ 1793331 h 1793370"/>
                <a:gd name="connsiteX6" fmla="*/ 299127 w 2026489"/>
                <a:gd name="connsiteY6" fmla="*/ 1793370 h 1793370"/>
                <a:gd name="connsiteX7" fmla="*/ 517917 w 2026489"/>
                <a:gd name="connsiteY7" fmla="*/ 1406250 h 1793370"/>
                <a:gd name="connsiteX8" fmla="*/ 1508375 w 2026489"/>
                <a:gd name="connsiteY8" fmla="*/ 1406250 h 1793370"/>
                <a:gd name="connsiteX9" fmla="*/ 1727480 w 2026489"/>
                <a:gd name="connsiteY9" fmla="*/ 1793370 h 1793370"/>
                <a:gd name="connsiteX10" fmla="*/ 2026490 w 2026489"/>
                <a:gd name="connsiteY10" fmla="*/ 1793331 h 1793370"/>
                <a:gd name="connsiteX11" fmla="*/ 1019683 w 2026489"/>
                <a:gd name="connsiteY11" fmla="*/ 11431 h 1793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26489" h="1793370">
                  <a:moveTo>
                    <a:pt x="1019683" y="11431"/>
                  </a:moveTo>
                  <a:lnTo>
                    <a:pt x="1013215" y="0"/>
                  </a:lnTo>
                  <a:lnTo>
                    <a:pt x="864805" y="264656"/>
                  </a:lnTo>
                  <a:lnTo>
                    <a:pt x="1366453" y="1150009"/>
                  </a:lnTo>
                  <a:lnTo>
                    <a:pt x="362940" y="1150009"/>
                  </a:lnTo>
                  <a:lnTo>
                    <a:pt x="0" y="1793331"/>
                  </a:lnTo>
                  <a:lnTo>
                    <a:pt x="299127" y="1793370"/>
                  </a:lnTo>
                  <a:lnTo>
                    <a:pt x="517917" y="1406250"/>
                  </a:lnTo>
                  <a:lnTo>
                    <a:pt x="1508375" y="1406250"/>
                  </a:lnTo>
                  <a:lnTo>
                    <a:pt x="1727480" y="1793370"/>
                  </a:lnTo>
                  <a:lnTo>
                    <a:pt x="2026490" y="1793331"/>
                  </a:lnTo>
                  <a:lnTo>
                    <a:pt x="1019683" y="11431"/>
                  </a:lnTo>
                  <a:close/>
                </a:path>
              </a:pathLst>
            </a:custGeom>
            <a:grpFill/>
            <a:ln w="19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 25">
              <a:extLst>
                <a:ext uri="{FF2B5EF4-FFF2-40B4-BE49-F238E27FC236}">
                  <a16:creationId xmlns:a16="http://schemas.microsoft.com/office/drawing/2014/main" id="{050D0DF9-1AC0-A145-232C-05FEB9EEE966}"/>
                </a:ext>
              </a:extLst>
            </p:cNvPr>
            <p:cNvSpPr/>
            <p:nvPr/>
          </p:nvSpPr>
          <p:spPr>
            <a:xfrm>
              <a:off x="6141802" y="1706399"/>
              <a:ext cx="271953" cy="1735409"/>
            </a:xfrm>
            <a:custGeom>
              <a:avLst/>
              <a:gdLst>
                <a:gd name="connsiteX0" fmla="*/ 39 w 271953"/>
                <a:gd name="connsiteY0" fmla="*/ 0 h 1735409"/>
                <a:gd name="connsiteX1" fmla="*/ 0 w 271953"/>
                <a:gd name="connsiteY1" fmla="*/ 1735409 h 1735409"/>
                <a:gd name="connsiteX2" fmla="*/ 271934 w 271953"/>
                <a:gd name="connsiteY2" fmla="*/ 1735409 h 1735409"/>
                <a:gd name="connsiteX3" fmla="*/ 271953 w 271953"/>
                <a:gd name="connsiteY3" fmla="*/ 218776 h 1735409"/>
                <a:gd name="connsiteX4" fmla="*/ 271953 w 271953"/>
                <a:gd name="connsiteY4" fmla="*/ 0 h 1735409"/>
                <a:gd name="connsiteX5" fmla="*/ 39 w 271953"/>
                <a:gd name="connsiteY5" fmla="*/ 0 h 1735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1953" h="1735409">
                  <a:moveTo>
                    <a:pt x="39" y="0"/>
                  </a:moveTo>
                  <a:lnTo>
                    <a:pt x="0" y="1735409"/>
                  </a:lnTo>
                  <a:lnTo>
                    <a:pt x="271934" y="1735409"/>
                  </a:lnTo>
                  <a:lnTo>
                    <a:pt x="271953" y="218776"/>
                  </a:lnTo>
                  <a:lnTo>
                    <a:pt x="271953" y="0"/>
                  </a:lnTo>
                  <a:lnTo>
                    <a:pt x="39" y="0"/>
                  </a:lnTo>
                  <a:close/>
                </a:path>
              </a:pathLst>
            </a:custGeom>
            <a:grpFill/>
            <a:ln w="19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 26">
              <a:extLst>
                <a:ext uri="{FF2B5EF4-FFF2-40B4-BE49-F238E27FC236}">
                  <a16:creationId xmlns:a16="http://schemas.microsoft.com/office/drawing/2014/main" id="{DDE4790F-EFE0-8590-3BB3-3E40DD5D407C}"/>
                </a:ext>
              </a:extLst>
            </p:cNvPr>
            <p:cNvSpPr/>
            <p:nvPr/>
          </p:nvSpPr>
          <p:spPr>
            <a:xfrm>
              <a:off x="4382809" y="1706399"/>
              <a:ext cx="1429220" cy="1735409"/>
            </a:xfrm>
            <a:custGeom>
              <a:avLst/>
              <a:gdLst>
                <a:gd name="connsiteX0" fmla="*/ 403030 w 1429220"/>
                <a:gd name="connsiteY0" fmla="*/ 867715 h 1735409"/>
                <a:gd name="connsiteX1" fmla="*/ 1429102 w 1429220"/>
                <a:gd name="connsiteY1" fmla="*/ 0 h 1735409"/>
                <a:gd name="connsiteX2" fmla="*/ 1026072 w 1429220"/>
                <a:gd name="connsiteY2" fmla="*/ 0 h 1735409"/>
                <a:gd name="connsiteX3" fmla="*/ 6665 w 1429220"/>
                <a:gd name="connsiteY3" fmla="*/ 862058 h 1735409"/>
                <a:gd name="connsiteX4" fmla="*/ 0 w 1429220"/>
                <a:gd name="connsiteY4" fmla="*/ 867715 h 1735409"/>
                <a:gd name="connsiteX5" fmla="*/ 1024022 w 1429220"/>
                <a:gd name="connsiteY5" fmla="*/ 1733655 h 1735409"/>
                <a:gd name="connsiteX6" fmla="*/ 1026072 w 1429220"/>
                <a:gd name="connsiteY6" fmla="*/ 1735409 h 1735409"/>
                <a:gd name="connsiteX7" fmla="*/ 1429221 w 1429220"/>
                <a:gd name="connsiteY7" fmla="*/ 1735409 h 1735409"/>
                <a:gd name="connsiteX8" fmla="*/ 403030 w 1429220"/>
                <a:gd name="connsiteY8" fmla="*/ 867715 h 1735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29220" h="1735409">
                  <a:moveTo>
                    <a:pt x="403030" y="867715"/>
                  </a:moveTo>
                  <a:lnTo>
                    <a:pt x="1429102" y="0"/>
                  </a:lnTo>
                  <a:lnTo>
                    <a:pt x="1026072" y="0"/>
                  </a:lnTo>
                  <a:lnTo>
                    <a:pt x="6665" y="862058"/>
                  </a:lnTo>
                  <a:lnTo>
                    <a:pt x="0" y="867715"/>
                  </a:lnTo>
                  <a:lnTo>
                    <a:pt x="1024022" y="1733655"/>
                  </a:lnTo>
                  <a:lnTo>
                    <a:pt x="1026072" y="1735409"/>
                  </a:lnTo>
                  <a:lnTo>
                    <a:pt x="1429221" y="1735409"/>
                  </a:lnTo>
                  <a:lnTo>
                    <a:pt x="403030" y="867715"/>
                  </a:lnTo>
                  <a:close/>
                </a:path>
              </a:pathLst>
            </a:custGeom>
            <a:grpFill/>
            <a:ln w="19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 27">
              <a:extLst>
                <a:ext uri="{FF2B5EF4-FFF2-40B4-BE49-F238E27FC236}">
                  <a16:creationId xmlns:a16="http://schemas.microsoft.com/office/drawing/2014/main" id="{7825345A-12E0-5848-92EA-AD17FF2B6CD2}"/>
                </a:ext>
              </a:extLst>
            </p:cNvPr>
            <p:cNvSpPr/>
            <p:nvPr/>
          </p:nvSpPr>
          <p:spPr>
            <a:xfrm>
              <a:off x="2295838" y="1674374"/>
              <a:ext cx="1881493" cy="1794690"/>
            </a:xfrm>
            <a:custGeom>
              <a:avLst/>
              <a:gdLst>
                <a:gd name="connsiteX0" fmla="*/ 1814643 w 1881493"/>
                <a:gd name="connsiteY0" fmla="*/ 547443 h 1794690"/>
                <a:gd name="connsiteX1" fmla="*/ 1612674 w 1881493"/>
                <a:gd name="connsiteY1" fmla="*/ 257739 h 1794690"/>
                <a:gd name="connsiteX2" fmla="*/ 1309110 w 1881493"/>
                <a:gd name="connsiteY2" fmla="*/ 64720 h 1794690"/>
                <a:gd name="connsiteX3" fmla="*/ 937848 w 1881493"/>
                <a:gd name="connsiteY3" fmla="*/ 0 h 1794690"/>
                <a:gd name="connsiteX4" fmla="*/ 935876 w 1881493"/>
                <a:gd name="connsiteY4" fmla="*/ 0 h 1794690"/>
                <a:gd name="connsiteX5" fmla="*/ 567434 w 1881493"/>
                <a:gd name="connsiteY5" fmla="*/ 63577 h 1794690"/>
                <a:gd name="connsiteX6" fmla="*/ 266532 w 1881493"/>
                <a:gd name="connsiteY6" fmla="*/ 255669 h 1794690"/>
                <a:gd name="connsiteX7" fmla="*/ 66910 w 1881493"/>
                <a:gd name="connsiteY7" fmla="*/ 546044 h 1794690"/>
                <a:gd name="connsiteX8" fmla="*/ 1 w 1881493"/>
                <a:gd name="connsiteY8" fmla="*/ 903997 h 1794690"/>
                <a:gd name="connsiteX9" fmla="*/ 65352 w 1881493"/>
                <a:gd name="connsiteY9" fmla="*/ 1253928 h 1794690"/>
                <a:gd name="connsiteX10" fmla="*/ 262687 w 1881493"/>
                <a:gd name="connsiteY10" fmla="*/ 1540085 h 1794690"/>
                <a:gd name="connsiteX11" fmla="*/ 559113 w 1881493"/>
                <a:gd name="connsiteY11" fmla="*/ 1730758 h 1794690"/>
                <a:gd name="connsiteX12" fmla="*/ 921382 w 1881493"/>
                <a:gd name="connsiteY12" fmla="*/ 1794691 h 1794690"/>
                <a:gd name="connsiteX13" fmla="*/ 923354 w 1881493"/>
                <a:gd name="connsiteY13" fmla="*/ 1794691 h 1794690"/>
                <a:gd name="connsiteX14" fmla="*/ 1299861 w 1881493"/>
                <a:gd name="connsiteY14" fmla="*/ 1731941 h 1794690"/>
                <a:gd name="connsiteX15" fmla="*/ 1608040 w 1881493"/>
                <a:gd name="connsiteY15" fmla="*/ 1542253 h 1794690"/>
                <a:gd name="connsiteX16" fmla="*/ 1812848 w 1881493"/>
                <a:gd name="connsiteY16" fmla="*/ 1255446 h 1794690"/>
                <a:gd name="connsiteX17" fmla="*/ 1881493 w 1881493"/>
                <a:gd name="connsiteY17" fmla="*/ 901927 h 1794690"/>
                <a:gd name="connsiteX18" fmla="*/ 1814643 w 1881493"/>
                <a:gd name="connsiteY18" fmla="*/ 547443 h 1794690"/>
                <a:gd name="connsiteX19" fmla="*/ 1417982 w 1881493"/>
                <a:gd name="connsiteY19" fmla="*/ 1364193 h 1794690"/>
                <a:gd name="connsiteX20" fmla="*/ 1201815 w 1881493"/>
                <a:gd name="connsiteY20" fmla="*/ 1504808 h 1794690"/>
                <a:gd name="connsiteX21" fmla="*/ 939288 w 1881493"/>
                <a:gd name="connsiteY21" fmla="*/ 1551398 h 1794690"/>
                <a:gd name="connsiteX22" fmla="*/ 937947 w 1881493"/>
                <a:gd name="connsiteY22" fmla="*/ 1551398 h 1794690"/>
                <a:gd name="connsiteX23" fmla="*/ 675675 w 1881493"/>
                <a:gd name="connsiteY23" fmla="*/ 1504907 h 1794690"/>
                <a:gd name="connsiteX24" fmla="*/ 461638 w 1881493"/>
                <a:gd name="connsiteY24" fmla="*/ 1366420 h 1794690"/>
                <a:gd name="connsiteX25" fmla="*/ 319322 w 1881493"/>
                <a:gd name="connsiteY25" fmla="*/ 1158779 h 1794690"/>
                <a:gd name="connsiteX26" fmla="*/ 272172 w 1881493"/>
                <a:gd name="connsiteY26" fmla="*/ 904411 h 1794690"/>
                <a:gd name="connsiteX27" fmla="*/ 319972 w 1881493"/>
                <a:gd name="connsiteY27" fmla="*/ 643598 h 1794690"/>
                <a:gd name="connsiteX28" fmla="*/ 462467 w 1881493"/>
                <a:gd name="connsiteY28" fmla="*/ 434281 h 1794690"/>
                <a:gd name="connsiteX29" fmla="*/ 678574 w 1881493"/>
                <a:gd name="connsiteY29" fmla="*/ 296484 h 1794690"/>
                <a:gd name="connsiteX30" fmla="*/ 946071 w 1881493"/>
                <a:gd name="connsiteY30" fmla="*/ 250782 h 1794690"/>
                <a:gd name="connsiteX31" fmla="*/ 947491 w 1881493"/>
                <a:gd name="connsiteY31" fmla="*/ 250782 h 1794690"/>
                <a:gd name="connsiteX32" fmla="*/ 1205621 w 1881493"/>
                <a:gd name="connsiteY32" fmla="*/ 297706 h 1794690"/>
                <a:gd name="connsiteX33" fmla="*/ 1419520 w 1881493"/>
                <a:gd name="connsiteY33" fmla="*/ 437631 h 1794690"/>
                <a:gd name="connsiteX34" fmla="*/ 1563217 w 1881493"/>
                <a:gd name="connsiteY34" fmla="*/ 645470 h 1794690"/>
                <a:gd name="connsiteX35" fmla="*/ 1610860 w 1881493"/>
                <a:gd name="connsiteY35" fmla="*/ 896547 h 1794690"/>
                <a:gd name="connsiteX36" fmla="*/ 1599324 w 1881493"/>
                <a:gd name="connsiteY36" fmla="*/ 1027229 h 1794690"/>
                <a:gd name="connsiteX37" fmla="*/ 1417982 w 1881493"/>
                <a:gd name="connsiteY37" fmla="*/ 1364193 h 1794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881493" h="1794690">
                  <a:moveTo>
                    <a:pt x="1814643" y="547443"/>
                  </a:moveTo>
                  <a:cubicBezTo>
                    <a:pt x="1769998" y="440528"/>
                    <a:pt x="1702043" y="343054"/>
                    <a:pt x="1612674" y="257739"/>
                  </a:cubicBezTo>
                  <a:cubicBezTo>
                    <a:pt x="1523305" y="172423"/>
                    <a:pt x="1421137" y="107486"/>
                    <a:pt x="1309110" y="64720"/>
                  </a:cubicBezTo>
                  <a:cubicBezTo>
                    <a:pt x="1197083" y="21954"/>
                    <a:pt x="1072277" y="197"/>
                    <a:pt x="937848" y="0"/>
                  </a:cubicBezTo>
                  <a:lnTo>
                    <a:pt x="935876" y="0"/>
                  </a:lnTo>
                  <a:cubicBezTo>
                    <a:pt x="802216" y="0"/>
                    <a:pt x="678258" y="21383"/>
                    <a:pt x="567434" y="63577"/>
                  </a:cubicBezTo>
                  <a:cubicBezTo>
                    <a:pt x="455979" y="106008"/>
                    <a:pt x="354738" y="170630"/>
                    <a:pt x="266532" y="255669"/>
                  </a:cubicBezTo>
                  <a:cubicBezTo>
                    <a:pt x="178326" y="340708"/>
                    <a:pt x="111121" y="438420"/>
                    <a:pt x="66910" y="546044"/>
                  </a:cubicBezTo>
                  <a:cubicBezTo>
                    <a:pt x="22699" y="653668"/>
                    <a:pt x="198" y="774024"/>
                    <a:pt x="1" y="903997"/>
                  </a:cubicBezTo>
                  <a:cubicBezTo>
                    <a:pt x="-196" y="1030659"/>
                    <a:pt x="21693" y="1148373"/>
                    <a:pt x="65352" y="1253928"/>
                  </a:cubicBezTo>
                  <a:cubicBezTo>
                    <a:pt x="109012" y="1359483"/>
                    <a:pt x="175349" y="1455795"/>
                    <a:pt x="262687" y="1540085"/>
                  </a:cubicBezTo>
                  <a:cubicBezTo>
                    <a:pt x="350025" y="1624376"/>
                    <a:pt x="449747" y="1688505"/>
                    <a:pt x="559113" y="1730758"/>
                  </a:cubicBezTo>
                  <a:cubicBezTo>
                    <a:pt x="668478" y="1773012"/>
                    <a:pt x="790266" y="1794493"/>
                    <a:pt x="921382" y="1794691"/>
                  </a:cubicBezTo>
                  <a:lnTo>
                    <a:pt x="923354" y="1794691"/>
                  </a:lnTo>
                  <a:cubicBezTo>
                    <a:pt x="1059834" y="1794691"/>
                    <a:pt x="1186513" y="1773583"/>
                    <a:pt x="1299861" y="1731941"/>
                  </a:cubicBezTo>
                  <a:cubicBezTo>
                    <a:pt x="1414196" y="1689845"/>
                    <a:pt x="1518986" y="1625359"/>
                    <a:pt x="1608040" y="1542253"/>
                  </a:cubicBezTo>
                  <a:cubicBezTo>
                    <a:pt x="1698553" y="1458219"/>
                    <a:pt x="1767473" y="1361730"/>
                    <a:pt x="1812848" y="1255446"/>
                  </a:cubicBezTo>
                  <a:cubicBezTo>
                    <a:pt x="1858223" y="1149162"/>
                    <a:pt x="1881295" y="1030264"/>
                    <a:pt x="1881493" y="901927"/>
                  </a:cubicBezTo>
                  <a:cubicBezTo>
                    <a:pt x="1881689" y="773590"/>
                    <a:pt x="1859268" y="654358"/>
                    <a:pt x="1814643" y="547443"/>
                  </a:cubicBezTo>
                  <a:close/>
                  <a:moveTo>
                    <a:pt x="1417982" y="1364193"/>
                  </a:moveTo>
                  <a:cubicBezTo>
                    <a:pt x="1354130" y="1426450"/>
                    <a:pt x="1281404" y="1473749"/>
                    <a:pt x="1201815" y="1504808"/>
                  </a:cubicBezTo>
                  <a:cubicBezTo>
                    <a:pt x="1122562" y="1535730"/>
                    <a:pt x="1034198" y="1551398"/>
                    <a:pt x="939288" y="1551398"/>
                  </a:cubicBezTo>
                  <a:lnTo>
                    <a:pt x="937947" y="1551398"/>
                  </a:lnTo>
                  <a:cubicBezTo>
                    <a:pt x="842898" y="1551240"/>
                    <a:pt x="754554" y="1535631"/>
                    <a:pt x="675675" y="1504907"/>
                  </a:cubicBezTo>
                  <a:cubicBezTo>
                    <a:pt x="596797" y="1474183"/>
                    <a:pt x="524702" y="1427653"/>
                    <a:pt x="461638" y="1366420"/>
                  </a:cubicBezTo>
                  <a:cubicBezTo>
                    <a:pt x="398575" y="1305188"/>
                    <a:pt x="350735" y="1235364"/>
                    <a:pt x="319322" y="1158779"/>
                  </a:cubicBezTo>
                  <a:cubicBezTo>
                    <a:pt x="287908" y="1082195"/>
                    <a:pt x="271995" y="996584"/>
                    <a:pt x="272172" y="904411"/>
                  </a:cubicBezTo>
                  <a:cubicBezTo>
                    <a:pt x="272310" y="809320"/>
                    <a:pt x="288401" y="721581"/>
                    <a:pt x="319972" y="643598"/>
                  </a:cubicBezTo>
                  <a:cubicBezTo>
                    <a:pt x="351544" y="565614"/>
                    <a:pt x="399462" y="495257"/>
                    <a:pt x="462467" y="434281"/>
                  </a:cubicBezTo>
                  <a:cubicBezTo>
                    <a:pt x="524288" y="374026"/>
                    <a:pt x="597842" y="327122"/>
                    <a:pt x="678574" y="296484"/>
                  </a:cubicBezTo>
                  <a:cubicBezTo>
                    <a:pt x="758656" y="266154"/>
                    <a:pt x="848656" y="250782"/>
                    <a:pt x="946071" y="250782"/>
                  </a:cubicBezTo>
                  <a:lnTo>
                    <a:pt x="947491" y="250782"/>
                  </a:lnTo>
                  <a:cubicBezTo>
                    <a:pt x="1040469" y="250920"/>
                    <a:pt x="1127314" y="266706"/>
                    <a:pt x="1205621" y="297706"/>
                  </a:cubicBezTo>
                  <a:cubicBezTo>
                    <a:pt x="1283928" y="328706"/>
                    <a:pt x="1355846" y="375749"/>
                    <a:pt x="1419520" y="437631"/>
                  </a:cubicBezTo>
                  <a:cubicBezTo>
                    <a:pt x="1483195" y="499514"/>
                    <a:pt x="1531488" y="569417"/>
                    <a:pt x="1563217" y="645470"/>
                  </a:cubicBezTo>
                  <a:cubicBezTo>
                    <a:pt x="1594946" y="721522"/>
                    <a:pt x="1610998" y="806069"/>
                    <a:pt x="1610860" y="896547"/>
                  </a:cubicBezTo>
                  <a:cubicBezTo>
                    <a:pt x="1610919" y="940365"/>
                    <a:pt x="1607054" y="984099"/>
                    <a:pt x="1599324" y="1027229"/>
                  </a:cubicBezTo>
                  <a:cubicBezTo>
                    <a:pt x="1575621" y="1156532"/>
                    <a:pt x="1514628" y="1269911"/>
                    <a:pt x="1417982" y="1364193"/>
                  </a:cubicBezTo>
                  <a:close/>
                </a:path>
              </a:pathLst>
            </a:custGeom>
            <a:grpFill/>
            <a:ln w="19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 28">
              <a:extLst>
                <a:ext uri="{FF2B5EF4-FFF2-40B4-BE49-F238E27FC236}">
                  <a16:creationId xmlns:a16="http://schemas.microsoft.com/office/drawing/2014/main" id="{54EE2EA0-BEF1-1965-945E-B696CB90B16A}"/>
                </a:ext>
              </a:extLst>
            </p:cNvPr>
            <p:cNvSpPr/>
            <p:nvPr/>
          </p:nvSpPr>
          <p:spPr>
            <a:xfrm>
              <a:off x="469958" y="1647414"/>
              <a:ext cx="1719691" cy="1847802"/>
            </a:xfrm>
            <a:custGeom>
              <a:avLst/>
              <a:gdLst>
                <a:gd name="connsiteX0" fmla="*/ 0 w 1719691"/>
                <a:gd name="connsiteY0" fmla="*/ 0 h 1847802"/>
                <a:gd name="connsiteX1" fmla="*/ 0 w 1719691"/>
                <a:gd name="connsiteY1" fmla="*/ 1794395 h 1847802"/>
                <a:gd name="connsiteX2" fmla="*/ 277515 w 1719691"/>
                <a:gd name="connsiteY2" fmla="*/ 1794395 h 1847802"/>
                <a:gd name="connsiteX3" fmla="*/ 277534 w 1719691"/>
                <a:gd name="connsiteY3" fmla="*/ 607611 h 1847802"/>
                <a:gd name="connsiteX4" fmla="*/ 1707485 w 1719691"/>
                <a:gd name="connsiteY4" fmla="*/ 1837299 h 1847802"/>
                <a:gd name="connsiteX5" fmla="*/ 1719691 w 1719691"/>
                <a:gd name="connsiteY5" fmla="*/ 1847803 h 1847802"/>
                <a:gd name="connsiteX6" fmla="*/ 1719691 w 1719691"/>
                <a:gd name="connsiteY6" fmla="*/ 1476350 h 1847802"/>
                <a:gd name="connsiteX7" fmla="*/ 0 w 1719691"/>
                <a:gd name="connsiteY7" fmla="*/ 0 h 1847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19691" h="1847802">
                  <a:moveTo>
                    <a:pt x="0" y="0"/>
                  </a:moveTo>
                  <a:lnTo>
                    <a:pt x="0" y="1794395"/>
                  </a:lnTo>
                  <a:lnTo>
                    <a:pt x="277515" y="1794395"/>
                  </a:lnTo>
                  <a:lnTo>
                    <a:pt x="277534" y="607611"/>
                  </a:lnTo>
                  <a:lnTo>
                    <a:pt x="1707485" y="1837299"/>
                  </a:lnTo>
                  <a:lnTo>
                    <a:pt x="1719691" y="1847803"/>
                  </a:lnTo>
                  <a:lnTo>
                    <a:pt x="1719691" y="147635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9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7" name="Graphic 6">
            <a:extLst>
              <a:ext uri="{FF2B5EF4-FFF2-40B4-BE49-F238E27FC236}">
                <a16:creationId xmlns:a16="http://schemas.microsoft.com/office/drawing/2014/main" id="{F1DEB7FB-CE13-8DCB-AAD1-37578297C5D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25034"/>
          <a:stretch/>
        </p:blipFill>
        <p:spPr>
          <a:xfrm>
            <a:off x="5126775" y="-4796"/>
            <a:ext cx="4017225" cy="5144400"/>
          </a:xfrm>
          <a:prstGeom prst="rect">
            <a:avLst/>
          </a:prstGeom>
        </p:spPr>
      </p:pic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1F5D7F78-D8FE-EB92-509F-4AE8AEE75E4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7531" y="2488210"/>
            <a:ext cx="3909884" cy="59095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  <a:latin typeface="+mn-lt"/>
                <a:ea typeface="Nokia Pure Text Light" panose="020B0403020202020204" pitchFamily="34" charset="0"/>
              </a:defRPr>
            </a:lvl1pPr>
            <a:lvl2pPr marL="2304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bg1"/>
                </a:solidFill>
                <a:latin typeface="+mn-lt"/>
                <a:ea typeface="Nokia Pure Text Light" panose="020B0403020202020204" pitchFamily="34" charset="0"/>
              </a:defRPr>
            </a:lvl2pPr>
            <a:lvl3pPr marL="4626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200">
                <a:solidFill>
                  <a:schemeClr val="bg1"/>
                </a:solidFill>
                <a:latin typeface="+mn-lt"/>
                <a:ea typeface="Nokia Pure Text Light" panose="020B0403020202020204" pitchFamily="34" charset="0"/>
              </a:defRPr>
            </a:lvl3pPr>
            <a:lvl4pPr marL="6930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000">
                <a:solidFill>
                  <a:schemeClr val="bg1"/>
                </a:solidFill>
                <a:latin typeface="+mn-lt"/>
                <a:ea typeface="Nokia Pure Text Light" panose="020B0403020202020204" pitchFamily="34" charset="0"/>
              </a:defRPr>
            </a:lvl4pPr>
            <a:lvl5pPr marL="9234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>
                <a:solidFill>
                  <a:schemeClr val="bg1"/>
                </a:solidFill>
                <a:latin typeface="+mn-lt"/>
                <a:ea typeface="Nokia Pure Text Light" panose="020B0403020202020204" pitchFamily="34" charset="0"/>
              </a:defRPr>
            </a:lvl5pPr>
            <a:lvl6pPr marL="1153800" indent="0">
              <a:spcBef>
                <a:spcPts val="0"/>
              </a:spcBef>
              <a:spcAft>
                <a:spcPts val="600"/>
              </a:spcAft>
              <a:buFont typeface="Nokia Pure Text" panose="020B0503020202020204" pitchFamily="34" charset="0"/>
              <a:buNone/>
              <a:defRPr sz="800" baseline="0">
                <a:solidFill>
                  <a:schemeClr val="tx2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defRPr>
            </a:lvl6pPr>
            <a:lvl7pPr marL="1384200" indent="0">
              <a:spcBef>
                <a:spcPts val="0"/>
              </a:spcBef>
              <a:spcAft>
                <a:spcPts val="600"/>
              </a:spcAft>
              <a:buNone/>
              <a:defRPr sz="700">
                <a:solidFill>
                  <a:schemeClr val="tx2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defRPr>
            </a:lvl7pPr>
            <a:lvl8pPr marL="1614600" indent="0">
              <a:spcBef>
                <a:spcPts val="0"/>
              </a:spcBef>
              <a:spcAft>
                <a:spcPts val="600"/>
              </a:spcAft>
              <a:buNone/>
              <a:defRPr sz="600">
                <a:solidFill>
                  <a:schemeClr val="tx2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defRPr>
            </a:lvl8pPr>
          </a:lstStyle>
          <a:p>
            <a:pPr lvl="0"/>
            <a:r>
              <a:rPr lang="en-US" dirty="0"/>
              <a:t>Subtitle/Author</a:t>
            </a:r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id="{36C7F2CF-F8D6-24D4-531C-DE5F131349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7599" y="978439"/>
            <a:ext cx="5003950" cy="124446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3600" kern="1200" baseline="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GB" dirty="0"/>
              <a:t>What is the key message, idea or takeaway?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BA38F0-D44D-4C21-B963-57D245022C5D}"/>
              </a:ext>
            </a:extLst>
          </p:cNvPr>
          <p:cNvSpPr txBox="1"/>
          <p:nvPr userDrawn="1"/>
        </p:nvSpPr>
        <p:spPr>
          <a:xfrm>
            <a:off x="680028" y="4858555"/>
            <a:ext cx="631583" cy="123111"/>
          </a:xfrm>
          <a:prstGeom prst="rect">
            <a:avLst/>
          </a:prstGeom>
          <a:noFill/>
        </p:spPr>
        <p:txBody>
          <a:bodyPr wrap="none" lIns="0" tIns="0" rIns="0" bIns="0" anchor="b" anchorCtr="0">
            <a:spAutoFit/>
          </a:bodyPr>
          <a:lstStyle/>
          <a:p>
            <a:r>
              <a:rPr lang="en-US" sz="800" noProof="0" dirty="0">
                <a:solidFill>
                  <a:schemeClr val="bg1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rPr>
              <a:t>© 2023 Nokia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5A905F9-44DF-2001-C049-4DA7803D30FD}"/>
              </a:ext>
            </a:extLst>
          </p:cNvPr>
          <p:cNvSpPr txBox="1">
            <a:spLocks/>
          </p:cNvSpPr>
          <p:nvPr userDrawn="1"/>
        </p:nvSpPr>
        <p:spPr>
          <a:xfrm>
            <a:off x="419102" y="4858555"/>
            <a:ext cx="117020" cy="123111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71245D3D-131A-47D1-B100-B33219007AD2}" type="slidenum">
              <a:rPr lang="en-US" sz="800" noProof="0" smtClean="0">
                <a:solidFill>
                  <a:schemeClr val="bg1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rPr>
              <a:pPr>
                <a:defRPr/>
              </a:pPr>
              <a:t>‹#›</a:t>
            </a:fld>
            <a:endParaRPr lang="en-US" noProof="0" dirty="0">
              <a:solidFill>
                <a:schemeClr val="bg1"/>
              </a:solidFill>
              <a:latin typeface="Nokia Pure Text Light" panose="020B0304040602060303" pitchFamily="34" charset="0"/>
              <a:ea typeface="Nokia Pure Text Light" panose="020B0304040602060303" pitchFamily="34" charset="0"/>
              <a:cs typeface="Nokia Pure Text Light" panose="020B0304040602060303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947FF90-B2AF-436F-6F5F-169966DC03E3}"/>
              </a:ext>
            </a:extLst>
          </p:cNvPr>
          <p:cNvCxnSpPr>
            <a:cxnSpLocks/>
          </p:cNvCxnSpPr>
          <p:nvPr userDrawn="1"/>
        </p:nvCxnSpPr>
        <p:spPr>
          <a:xfrm>
            <a:off x="1400627" y="4830552"/>
            <a:ext cx="0" cy="14400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2EDA6EC3-ACE2-3335-61C4-3148FCF31966}"/>
              </a:ext>
            </a:extLst>
          </p:cNvPr>
          <p:cNvSpPr txBox="1"/>
          <p:nvPr userDrawn="1"/>
        </p:nvSpPr>
        <p:spPr>
          <a:xfrm>
            <a:off x="1498493" y="4858555"/>
            <a:ext cx="1016304" cy="123111"/>
          </a:xfrm>
          <a:prstGeom prst="rect">
            <a:avLst/>
          </a:prstGeom>
          <a:noFill/>
        </p:spPr>
        <p:txBody>
          <a:bodyPr wrap="none" lIns="0" tIns="0" rIns="0" bIns="0" anchor="b" anchorCtr="0">
            <a:spAutoFit/>
          </a:bodyPr>
          <a:lstStyle/>
          <a:p>
            <a:r>
              <a:rPr lang="en-US" sz="800" noProof="0" dirty="0">
                <a:solidFill>
                  <a:schemeClr val="bg1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rPr>
              <a:t>Customer confidential</a:t>
            </a:r>
          </a:p>
        </p:txBody>
      </p:sp>
    </p:spTree>
    <p:extLst>
      <p:ext uri="{BB962C8B-B14F-4D97-AF65-F5344CB8AC3E}">
        <p14:creationId xmlns:p14="http://schemas.microsoft.com/office/powerpoint/2010/main" val="1956997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O Blue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B7370059-157B-625C-8521-D3FCF8A22DA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0"/>
            <a:ext cx="9144000" cy="5143500"/>
          </a:xfrm>
          <a:prstGeom prst="rect">
            <a:avLst/>
          </a:prstGeom>
        </p:spPr>
      </p:pic>
      <p:grpSp>
        <p:nvGrpSpPr>
          <p:cNvPr id="12" name="Graphic 3">
            <a:extLst>
              <a:ext uri="{FF2B5EF4-FFF2-40B4-BE49-F238E27FC236}">
                <a16:creationId xmlns:a16="http://schemas.microsoft.com/office/drawing/2014/main" id="{AF479AD3-9588-CE6A-96E8-A6CCA70D3F63}"/>
              </a:ext>
            </a:extLst>
          </p:cNvPr>
          <p:cNvGrpSpPr/>
          <p:nvPr userDrawn="1"/>
        </p:nvGrpSpPr>
        <p:grpSpPr>
          <a:xfrm>
            <a:off x="6981148" y="2418218"/>
            <a:ext cx="1363492" cy="307063"/>
            <a:chOff x="469958" y="1647414"/>
            <a:chExt cx="8205029" cy="1847802"/>
          </a:xfrm>
          <a:solidFill>
            <a:schemeClr val="bg1"/>
          </a:solidFill>
        </p:grpSpPr>
        <p:sp>
          <p:nvSpPr>
            <p:cNvPr id="13" name="Freeform 24">
              <a:extLst>
                <a:ext uri="{FF2B5EF4-FFF2-40B4-BE49-F238E27FC236}">
                  <a16:creationId xmlns:a16="http://schemas.microsoft.com/office/drawing/2014/main" id="{75ED50D8-4A34-D8C2-6485-C4BB27B54B74}"/>
                </a:ext>
              </a:extLst>
            </p:cNvPr>
            <p:cNvSpPr/>
            <p:nvPr/>
          </p:nvSpPr>
          <p:spPr>
            <a:xfrm>
              <a:off x="6648498" y="1648478"/>
              <a:ext cx="2026489" cy="1793370"/>
            </a:xfrm>
            <a:custGeom>
              <a:avLst/>
              <a:gdLst>
                <a:gd name="connsiteX0" fmla="*/ 1019683 w 2026489"/>
                <a:gd name="connsiteY0" fmla="*/ 11431 h 1793370"/>
                <a:gd name="connsiteX1" fmla="*/ 1013215 w 2026489"/>
                <a:gd name="connsiteY1" fmla="*/ 0 h 1793370"/>
                <a:gd name="connsiteX2" fmla="*/ 864805 w 2026489"/>
                <a:gd name="connsiteY2" fmla="*/ 264656 h 1793370"/>
                <a:gd name="connsiteX3" fmla="*/ 1366453 w 2026489"/>
                <a:gd name="connsiteY3" fmla="*/ 1150009 h 1793370"/>
                <a:gd name="connsiteX4" fmla="*/ 362940 w 2026489"/>
                <a:gd name="connsiteY4" fmla="*/ 1150009 h 1793370"/>
                <a:gd name="connsiteX5" fmla="*/ 0 w 2026489"/>
                <a:gd name="connsiteY5" fmla="*/ 1793331 h 1793370"/>
                <a:gd name="connsiteX6" fmla="*/ 299127 w 2026489"/>
                <a:gd name="connsiteY6" fmla="*/ 1793370 h 1793370"/>
                <a:gd name="connsiteX7" fmla="*/ 517917 w 2026489"/>
                <a:gd name="connsiteY7" fmla="*/ 1406250 h 1793370"/>
                <a:gd name="connsiteX8" fmla="*/ 1508375 w 2026489"/>
                <a:gd name="connsiteY8" fmla="*/ 1406250 h 1793370"/>
                <a:gd name="connsiteX9" fmla="*/ 1727480 w 2026489"/>
                <a:gd name="connsiteY9" fmla="*/ 1793370 h 1793370"/>
                <a:gd name="connsiteX10" fmla="*/ 2026490 w 2026489"/>
                <a:gd name="connsiteY10" fmla="*/ 1793331 h 1793370"/>
                <a:gd name="connsiteX11" fmla="*/ 1019683 w 2026489"/>
                <a:gd name="connsiteY11" fmla="*/ 11431 h 1793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26489" h="1793370">
                  <a:moveTo>
                    <a:pt x="1019683" y="11431"/>
                  </a:moveTo>
                  <a:lnTo>
                    <a:pt x="1013215" y="0"/>
                  </a:lnTo>
                  <a:lnTo>
                    <a:pt x="864805" y="264656"/>
                  </a:lnTo>
                  <a:lnTo>
                    <a:pt x="1366453" y="1150009"/>
                  </a:lnTo>
                  <a:lnTo>
                    <a:pt x="362940" y="1150009"/>
                  </a:lnTo>
                  <a:lnTo>
                    <a:pt x="0" y="1793331"/>
                  </a:lnTo>
                  <a:lnTo>
                    <a:pt x="299127" y="1793370"/>
                  </a:lnTo>
                  <a:lnTo>
                    <a:pt x="517917" y="1406250"/>
                  </a:lnTo>
                  <a:lnTo>
                    <a:pt x="1508375" y="1406250"/>
                  </a:lnTo>
                  <a:lnTo>
                    <a:pt x="1727480" y="1793370"/>
                  </a:lnTo>
                  <a:lnTo>
                    <a:pt x="2026490" y="1793331"/>
                  </a:lnTo>
                  <a:lnTo>
                    <a:pt x="1019683" y="11431"/>
                  </a:lnTo>
                  <a:close/>
                </a:path>
              </a:pathLst>
            </a:custGeom>
            <a:grpFill/>
            <a:ln w="19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 25">
              <a:extLst>
                <a:ext uri="{FF2B5EF4-FFF2-40B4-BE49-F238E27FC236}">
                  <a16:creationId xmlns:a16="http://schemas.microsoft.com/office/drawing/2014/main" id="{050D0DF9-1AC0-A145-232C-05FEB9EEE966}"/>
                </a:ext>
              </a:extLst>
            </p:cNvPr>
            <p:cNvSpPr/>
            <p:nvPr/>
          </p:nvSpPr>
          <p:spPr>
            <a:xfrm>
              <a:off x="6141802" y="1706399"/>
              <a:ext cx="271953" cy="1735409"/>
            </a:xfrm>
            <a:custGeom>
              <a:avLst/>
              <a:gdLst>
                <a:gd name="connsiteX0" fmla="*/ 39 w 271953"/>
                <a:gd name="connsiteY0" fmla="*/ 0 h 1735409"/>
                <a:gd name="connsiteX1" fmla="*/ 0 w 271953"/>
                <a:gd name="connsiteY1" fmla="*/ 1735409 h 1735409"/>
                <a:gd name="connsiteX2" fmla="*/ 271934 w 271953"/>
                <a:gd name="connsiteY2" fmla="*/ 1735409 h 1735409"/>
                <a:gd name="connsiteX3" fmla="*/ 271953 w 271953"/>
                <a:gd name="connsiteY3" fmla="*/ 218776 h 1735409"/>
                <a:gd name="connsiteX4" fmla="*/ 271953 w 271953"/>
                <a:gd name="connsiteY4" fmla="*/ 0 h 1735409"/>
                <a:gd name="connsiteX5" fmla="*/ 39 w 271953"/>
                <a:gd name="connsiteY5" fmla="*/ 0 h 1735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1953" h="1735409">
                  <a:moveTo>
                    <a:pt x="39" y="0"/>
                  </a:moveTo>
                  <a:lnTo>
                    <a:pt x="0" y="1735409"/>
                  </a:lnTo>
                  <a:lnTo>
                    <a:pt x="271934" y="1735409"/>
                  </a:lnTo>
                  <a:lnTo>
                    <a:pt x="271953" y="218776"/>
                  </a:lnTo>
                  <a:lnTo>
                    <a:pt x="271953" y="0"/>
                  </a:lnTo>
                  <a:lnTo>
                    <a:pt x="39" y="0"/>
                  </a:lnTo>
                  <a:close/>
                </a:path>
              </a:pathLst>
            </a:custGeom>
            <a:grpFill/>
            <a:ln w="19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 26">
              <a:extLst>
                <a:ext uri="{FF2B5EF4-FFF2-40B4-BE49-F238E27FC236}">
                  <a16:creationId xmlns:a16="http://schemas.microsoft.com/office/drawing/2014/main" id="{DDE4790F-EFE0-8590-3BB3-3E40DD5D407C}"/>
                </a:ext>
              </a:extLst>
            </p:cNvPr>
            <p:cNvSpPr/>
            <p:nvPr/>
          </p:nvSpPr>
          <p:spPr>
            <a:xfrm>
              <a:off x="4382809" y="1706399"/>
              <a:ext cx="1429220" cy="1735409"/>
            </a:xfrm>
            <a:custGeom>
              <a:avLst/>
              <a:gdLst>
                <a:gd name="connsiteX0" fmla="*/ 403030 w 1429220"/>
                <a:gd name="connsiteY0" fmla="*/ 867715 h 1735409"/>
                <a:gd name="connsiteX1" fmla="*/ 1429102 w 1429220"/>
                <a:gd name="connsiteY1" fmla="*/ 0 h 1735409"/>
                <a:gd name="connsiteX2" fmla="*/ 1026072 w 1429220"/>
                <a:gd name="connsiteY2" fmla="*/ 0 h 1735409"/>
                <a:gd name="connsiteX3" fmla="*/ 6665 w 1429220"/>
                <a:gd name="connsiteY3" fmla="*/ 862058 h 1735409"/>
                <a:gd name="connsiteX4" fmla="*/ 0 w 1429220"/>
                <a:gd name="connsiteY4" fmla="*/ 867715 h 1735409"/>
                <a:gd name="connsiteX5" fmla="*/ 1024022 w 1429220"/>
                <a:gd name="connsiteY5" fmla="*/ 1733655 h 1735409"/>
                <a:gd name="connsiteX6" fmla="*/ 1026072 w 1429220"/>
                <a:gd name="connsiteY6" fmla="*/ 1735409 h 1735409"/>
                <a:gd name="connsiteX7" fmla="*/ 1429221 w 1429220"/>
                <a:gd name="connsiteY7" fmla="*/ 1735409 h 1735409"/>
                <a:gd name="connsiteX8" fmla="*/ 403030 w 1429220"/>
                <a:gd name="connsiteY8" fmla="*/ 867715 h 1735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29220" h="1735409">
                  <a:moveTo>
                    <a:pt x="403030" y="867715"/>
                  </a:moveTo>
                  <a:lnTo>
                    <a:pt x="1429102" y="0"/>
                  </a:lnTo>
                  <a:lnTo>
                    <a:pt x="1026072" y="0"/>
                  </a:lnTo>
                  <a:lnTo>
                    <a:pt x="6665" y="862058"/>
                  </a:lnTo>
                  <a:lnTo>
                    <a:pt x="0" y="867715"/>
                  </a:lnTo>
                  <a:lnTo>
                    <a:pt x="1024022" y="1733655"/>
                  </a:lnTo>
                  <a:lnTo>
                    <a:pt x="1026072" y="1735409"/>
                  </a:lnTo>
                  <a:lnTo>
                    <a:pt x="1429221" y="1735409"/>
                  </a:lnTo>
                  <a:lnTo>
                    <a:pt x="403030" y="867715"/>
                  </a:lnTo>
                  <a:close/>
                </a:path>
              </a:pathLst>
            </a:custGeom>
            <a:grpFill/>
            <a:ln w="19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 27">
              <a:extLst>
                <a:ext uri="{FF2B5EF4-FFF2-40B4-BE49-F238E27FC236}">
                  <a16:creationId xmlns:a16="http://schemas.microsoft.com/office/drawing/2014/main" id="{7825345A-12E0-5848-92EA-AD17FF2B6CD2}"/>
                </a:ext>
              </a:extLst>
            </p:cNvPr>
            <p:cNvSpPr/>
            <p:nvPr/>
          </p:nvSpPr>
          <p:spPr>
            <a:xfrm>
              <a:off x="2295838" y="1674374"/>
              <a:ext cx="1881493" cy="1794690"/>
            </a:xfrm>
            <a:custGeom>
              <a:avLst/>
              <a:gdLst>
                <a:gd name="connsiteX0" fmla="*/ 1814643 w 1881493"/>
                <a:gd name="connsiteY0" fmla="*/ 547443 h 1794690"/>
                <a:gd name="connsiteX1" fmla="*/ 1612674 w 1881493"/>
                <a:gd name="connsiteY1" fmla="*/ 257739 h 1794690"/>
                <a:gd name="connsiteX2" fmla="*/ 1309110 w 1881493"/>
                <a:gd name="connsiteY2" fmla="*/ 64720 h 1794690"/>
                <a:gd name="connsiteX3" fmla="*/ 937848 w 1881493"/>
                <a:gd name="connsiteY3" fmla="*/ 0 h 1794690"/>
                <a:gd name="connsiteX4" fmla="*/ 935876 w 1881493"/>
                <a:gd name="connsiteY4" fmla="*/ 0 h 1794690"/>
                <a:gd name="connsiteX5" fmla="*/ 567434 w 1881493"/>
                <a:gd name="connsiteY5" fmla="*/ 63577 h 1794690"/>
                <a:gd name="connsiteX6" fmla="*/ 266532 w 1881493"/>
                <a:gd name="connsiteY6" fmla="*/ 255669 h 1794690"/>
                <a:gd name="connsiteX7" fmla="*/ 66910 w 1881493"/>
                <a:gd name="connsiteY7" fmla="*/ 546044 h 1794690"/>
                <a:gd name="connsiteX8" fmla="*/ 1 w 1881493"/>
                <a:gd name="connsiteY8" fmla="*/ 903997 h 1794690"/>
                <a:gd name="connsiteX9" fmla="*/ 65352 w 1881493"/>
                <a:gd name="connsiteY9" fmla="*/ 1253928 h 1794690"/>
                <a:gd name="connsiteX10" fmla="*/ 262687 w 1881493"/>
                <a:gd name="connsiteY10" fmla="*/ 1540085 h 1794690"/>
                <a:gd name="connsiteX11" fmla="*/ 559113 w 1881493"/>
                <a:gd name="connsiteY11" fmla="*/ 1730758 h 1794690"/>
                <a:gd name="connsiteX12" fmla="*/ 921382 w 1881493"/>
                <a:gd name="connsiteY12" fmla="*/ 1794691 h 1794690"/>
                <a:gd name="connsiteX13" fmla="*/ 923354 w 1881493"/>
                <a:gd name="connsiteY13" fmla="*/ 1794691 h 1794690"/>
                <a:gd name="connsiteX14" fmla="*/ 1299861 w 1881493"/>
                <a:gd name="connsiteY14" fmla="*/ 1731941 h 1794690"/>
                <a:gd name="connsiteX15" fmla="*/ 1608040 w 1881493"/>
                <a:gd name="connsiteY15" fmla="*/ 1542253 h 1794690"/>
                <a:gd name="connsiteX16" fmla="*/ 1812848 w 1881493"/>
                <a:gd name="connsiteY16" fmla="*/ 1255446 h 1794690"/>
                <a:gd name="connsiteX17" fmla="*/ 1881493 w 1881493"/>
                <a:gd name="connsiteY17" fmla="*/ 901927 h 1794690"/>
                <a:gd name="connsiteX18" fmla="*/ 1814643 w 1881493"/>
                <a:gd name="connsiteY18" fmla="*/ 547443 h 1794690"/>
                <a:gd name="connsiteX19" fmla="*/ 1417982 w 1881493"/>
                <a:gd name="connsiteY19" fmla="*/ 1364193 h 1794690"/>
                <a:gd name="connsiteX20" fmla="*/ 1201815 w 1881493"/>
                <a:gd name="connsiteY20" fmla="*/ 1504808 h 1794690"/>
                <a:gd name="connsiteX21" fmla="*/ 939288 w 1881493"/>
                <a:gd name="connsiteY21" fmla="*/ 1551398 h 1794690"/>
                <a:gd name="connsiteX22" fmla="*/ 937947 w 1881493"/>
                <a:gd name="connsiteY22" fmla="*/ 1551398 h 1794690"/>
                <a:gd name="connsiteX23" fmla="*/ 675675 w 1881493"/>
                <a:gd name="connsiteY23" fmla="*/ 1504907 h 1794690"/>
                <a:gd name="connsiteX24" fmla="*/ 461638 w 1881493"/>
                <a:gd name="connsiteY24" fmla="*/ 1366420 h 1794690"/>
                <a:gd name="connsiteX25" fmla="*/ 319322 w 1881493"/>
                <a:gd name="connsiteY25" fmla="*/ 1158779 h 1794690"/>
                <a:gd name="connsiteX26" fmla="*/ 272172 w 1881493"/>
                <a:gd name="connsiteY26" fmla="*/ 904411 h 1794690"/>
                <a:gd name="connsiteX27" fmla="*/ 319972 w 1881493"/>
                <a:gd name="connsiteY27" fmla="*/ 643598 h 1794690"/>
                <a:gd name="connsiteX28" fmla="*/ 462467 w 1881493"/>
                <a:gd name="connsiteY28" fmla="*/ 434281 h 1794690"/>
                <a:gd name="connsiteX29" fmla="*/ 678574 w 1881493"/>
                <a:gd name="connsiteY29" fmla="*/ 296484 h 1794690"/>
                <a:gd name="connsiteX30" fmla="*/ 946071 w 1881493"/>
                <a:gd name="connsiteY30" fmla="*/ 250782 h 1794690"/>
                <a:gd name="connsiteX31" fmla="*/ 947491 w 1881493"/>
                <a:gd name="connsiteY31" fmla="*/ 250782 h 1794690"/>
                <a:gd name="connsiteX32" fmla="*/ 1205621 w 1881493"/>
                <a:gd name="connsiteY32" fmla="*/ 297706 h 1794690"/>
                <a:gd name="connsiteX33" fmla="*/ 1419520 w 1881493"/>
                <a:gd name="connsiteY33" fmla="*/ 437631 h 1794690"/>
                <a:gd name="connsiteX34" fmla="*/ 1563217 w 1881493"/>
                <a:gd name="connsiteY34" fmla="*/ 645470 h 1794690"/>
                <a:gd name="connsiteX35" fmla="*/ 1610860 w 1881493"/>
                <a:gd name="connsiteY35" fmla="*/ 896547 h 1794690"/>
                <a:gd name="connsiteX36" fmla="*/ 1599324 w 1881493"/>
                <a:gd name="connsiteY36" fmla="*/ 1027229 h 1794690"/>
                <a:gd name="connsiteX37" fmla="*/ 1417982 w 1881493"/>
                <a:gd name="connsiteY37" fmla="*/ 1364193 h 1794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881493" h="1794690">
                  <a:moveTo>
                    <a:pt x="1814643" y="547443"/>
                  </a:moveTo>
                  <a:cubicBezTo>
                    <a:pt x="1769998" y="440528"/>
                    <a:pt x="1702043" y="343054"/>
                    <a:pt x="1612674" y="257739"/>
                  </a:cubicBezTo>
                  <a:cubicBezTo>
                    <a:pt x="1523305" y="172423"/>
                    <a:pt x="1421137" y="107486"/>
                    <a:pt x="1309110" y="64720"/>
                  </a:cubicBezTo>
                  <a:cubicBezTo>
                    <a:pt x="1197083" y="21954"/>
                    <a:pt x="1072277" y="197"/>
                    <a:pt x="937848" y="0"/>
                  </a:cubicBezTo>
                  <a:lnTo>
                    <a:pt x="935876" y="0"/>
                  </a:lnTo>
                  <a:cubicBezTo>
                    <a:pt x="802216" y="0"/>
                    <a:pt x="678258" y="21383"/>
                    <a:pt x="567434" y="63577"/>
                  </a:cubicBezTo>
                  <a:cubicBezTo>
                    <a:pt x="455979" y="106008"/>
                    <a:pt x="354738" y="170630"/>
                    <a:pt x="266532" y="255669"/>
                  </a:cubicBezTo>
                  <a:cubicBezTo>
                    <a:pt x="178326" y="340708"/>
                    <a:pt x="111121" y="438420"/>
                    <a:pt x="66910" y="546044"/>
                  </a:cubicBezTo>
                  <a:cubicBezTo>
                    <a:pt x="22699" y="653668"/>
                    <a:pt x="198" y="774024"/>
                    <a:pt x="1" y="903997"/>
                  </a:cubicBezTo>
                  <a:cubicBezTo>
                    <a:pt x="-196" y="1030659"/>
                    <a:pt x="21693" y="1148373"/>
                    <a:pt x="65352" y="1253928"/>
                  </a:cubicBezTo>
                  <a:cubicBezTo>
                    <a:pt x="109012" y="1359483"/>
                    <a:pt x="175349" y="1455795"/>
                    <a:pt x="262687" y="1540085"/>
                  </a:cubicBezTo>
                  <a:cubicBezTo>
                    <a:pt x="350025" y="1624376"/>
                    <a:pt x="449747" y="1688505"/>
                    <a:pt x="559113" y="1730758"/>
                  </a:cubicBezTo>
                  <a:cubicBezTo>
                    <a:pt x="668478" y="1773012"/>
                    <a:pt x="790266" y="1794493"/>
                    <a:pt x="921382" y="1794691"/>
                  </a:cubicBezTo>
                  <a:lnTo>
                    <a:pt x="923354" y="1794691"/>
                  </a:lnTo>
                  <a:cubicBezTo>
                    <a:pt x="1059834" y="1794691"/>
                    <a:pt x="1186513" y="1773583"/>
                    <a:pt x="1299861" y="1731941"/>
                  </a:cubicBezTo>
                  <a:cubicBezTo>
                    <a:pt x="1414196" y="1689845"/>
                    <a:pt x="1518986" y="1625359"/>
                    <a:pt x="1608040" y="1542253"/>
                  </a:cubicBezTo>
                  <a:cubicBezTo>
                    <a:pt x="1698553" y="1458219"/>
                    <a:pt x="1767473" y="1361730"/>
                    <a:pt x="1812848" y="1255446"/>
                  </a:cubicBezTo>
                  <a:cubicBezTo>
                    <a:pt x="1858223" y="1149162"/>
                    <a:pt x="1881295" y="1030264"/>
                    <a:pt x="1881493" y="901927"/>
                  </a:cubicBezTo>
                  <a:cubicBezTo>
                    <a:pt x="1881689" y="773590"/>
                    <a:pt x="1859268" y="654358"/>
                    <a:pt x="1814643" y="547443"/>
                  </a:cubicBezTo>
                  <a:close/>
                  <a:moveTo>
                    <a:pt x="1417982" y="1364193"/>
                  </a:moveTo>
                  <a:cubicBezTo>
                    <a:pt x="1354130" y="1426450"/>
                    <a:pt x="1281404" y="1473749"/>
                    <a:pt x="1201815" y="1504808"/>
                  </a:cubicBezTo>
                  <a:cubicBezTo>
                    <a:pt x="1122562" y="1535730"/>
                    <a:pt x="1034198" y="1551398"/>
                    <a:pt x="939288" y="1551398"/>
                  </a:cubicBezTo>
                  <a:lnTo>
                    <a:pt x="937947" y="1551398"/>
                  </a:lnTo>
                  <a:cubicBezTo>
                    <a:pt x="842898" y="1551240"/>
                    <a:pt x="754554" y="1535631"/>
                    <a:pt x="675675" y="1504907"/>
                  </a:cubicBezTo>
                  <a:cubicBezTo>
                    <a:pt x="596797" y="1474183"/>
                    <a:pt x="524702" y="1427653"/>
                    <a:pt x="461638" y="1366420"/>
                  </a:cubicBezTo>
                  <a:cubicBezTo>
                    <a:pt x="398575" y="1305188"/>
                    <a:pt x="350735" y="1235364"/>
                    <a:pt x="319322" y="1158779"/>
                  </a:cubicBezTo>
                  <a:cubicBezTo>
                    <a:pt x="287908" y="1082195"/>
                    <a:pt x="271995" y="996584"/>
                    <a:pt x="272172" y="904411"/>
                  </a:cubicBezTo>
                  <a:cubicBezTo>
                    <a:pt x="272310" y="809320"/>
                    <a:pt x="288401" y="721581"/>
                    <a:pt x="319972" y="643598"/>
                  </a:cubicBezTo>
                  <a:cubicBezTo>
                    <a:pt x="351544" y="565614"/>
                    <a:pt x="399462" y="495257"/>
                    <a:pt x="462467" y="434281"/>
                  </a:cubicBezTo>
                  <a:cubicBezTo>
                    <a:pt x="524288" y="374026"/>
                    <a:pt x="597842" y="327122"/>
                    <a:pt x="678574" y="296484"/>
                  </a:cubicBezTo>
                  <a:cubicBezTo>
                    <a:pt x="758656" y="266154"/>
                    <a:pt x="848656" y="250782"/>
                    <a:pt x="946071" y="250782"/>
                  </a:cubicBezTo>
                  <a:lnTo>
                    <a:pt x="947491" y="250782"/>
                  </a:lnTo>
                  <a:cubicBezTo>
                    <a:pt x="1040469" y="250920"/>
                    <a:pt x="1127314" y="266706"/>
                    <a:pt x="1205621" y="297706"/>
                  </a:cubicBezTo>
                  <a:cubicBezTo>
                    <a:pt x="1283928" y="328706"/>
                    <a:pt x="1355846" y="375749"/>
                    <a:pt x="1419520" y="437631"/>
                  </a:cubicBezTo>
                  <a:cubicBezTo>
                    <a:pt x="1483195" y="499514"/>
                    <a:pt x="1531488" y="569417"/>
                    <a:pt x="1563217" y="645470"/>
                  </a:cubicBezTo>
                  <a:cubicBezTo>
                    <a:pt x="1594946" y="721522"/>
                    <a:pt x="1610998" y="806069"/>
                    <a:pt x="1610860" y="896547"/>
                  </a:cubicBezTo>
                  <a:cubicBezTo>
                    <a:pt x="1610919" y="940365"/>
                    <a:pt x="1607054" y="984099"/>
                    <a:pt x="1599324" y="1027229"/>
                  </a:cubicBezTo>
                  <a:cubicBezTo>
                    <a:pt x="1575621" y="1156532"/>
                    <a:pt x="1514628" y="1269911"/>
                    <a:pt x="1417982" y="1364193"/>
                  </a:cubicBezTo>
                  <a:close/>
                </a:path>
              </a:pathLst>
            </a:custGeom>
            <a:grpFill/>
            <a:ln w="19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 28">
              <a:extLst>
                <a:ext uri="{FF2B5EF4-FFF2-40B4-BE49-F238E27FC236}">
                  <a16:creationId xmlns:a16="http://schemas.microsoft.com/office/drawing/2014/main" id="{54EE2EA0-BEF1-1965-945E-B696CB90B16A}"/>
                </a:ext>
              </a:extLst>
            </p:cNvPr>
            <p:cNvSpPr/>
            <p:nvPr/>
          </p:nvSpPr>
          <p:spPr>
            <a:xfrm>
              <a:off x="469958" y="1647414"/>
              <a:ext cx="1719691" cy="1847802"/>
            </a:xfrm>
            <a:custGeom>
              <a:avLst/>
              <a:gdLst>
                <a:gd name="connsiteX0" fmla="*/ 0 w 1719691"/>
                <a:gd name="connsiteY0" fmla="*/ 0 h 1847802"/>
                <a:gd name="connsiteX1" fmla="*/ 0 w 1719691"/>
                <a:gd name="connsiteY1" fmla="*/ 1794395 h 1847802"/>
                <a:gd name="connsiteX2" fmla="*/ 277515 w 1719691"/>
                <a:gd name="connsiteY2" fmla="*/ 1794395 h 1847802"/>
                <a:gd name="connsiteX3" fmla="*/ 277534 w 1719691"/>
                <a:gd name="connsiteY3" fmla="*/ 607611 h 1847802"/>
                <a:gd name="connsiteX4" fmla="*/ 1707485 w 1719691"/>
                <a:gd name="connsiteY4" fmla="*/ 1837299 h 1847802"/>
                <a:gd name="connsiteX5" fmla="*/ 1719691 w 1719691"/>
                <a:gd name="connsiteY5" fmla="*/ 1847803 h 1847802"/>
                <a:gd name="connsiteX6" fmla="*/ 1719691 w 1719691"/>
                <a:gd name="connsiteY6" fmla="*/ 1476350 h 1847802"/>
                <a:gd name="connsiteX7" fmla="*/ 0 w 1719691"/>
                <a:gd name="connsiteY7" fmla="*/ 0 h 1847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19691" h="1847802">
                  <a:moveTo>
                    <a:pt x="0" y="0"/>
                  </a:moveTo>
                  <a:lnTo>
                    <a:pt x="0" y="1794395"/>
                  </a:lnTo>
                  <a:lnTo>
                    <a:pt x="277515" y="1794395"/>
                  </a:lnTo>
                  <a:lnTo>
                    <a:pt x="277534" y="607611"/>
                  </a:lnTo>
                  <a:lnTo>
                    <a:pt x="1707485" y="1837299"/>
                  </a:lnTo>
                  <a:lnTo>
                    <a:pt x="1719691" y="1847803"/>
                  </a:lnTo>
                  <a:lnTo>
                    <a:pt x="1719691" y="147635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9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24" name="Graphic 23">
            <a:extLst>
              <a:ext uri="{FF2B5EF4-FFF2-40B4-BE49-F238E27FC236}">
                <a16:creationId xmlns:a16="http://schemas.microsoft.com/office/drawing/2014/main" id="{98C2F461-6D13-41A7-2461-B54EC072F2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25034"/>
          <a:stretch/>
        </p:blipFill>
        <p:spPr>
          <a:xfrm>
            <a:off x="5126775" y="-4796"/>
            <a:ext cx="4017225" cy="5144400"/>
          </a:xfrm>
          <a:prstGeom prst="rect">
            <a:avLst/>
          </a:prstGeom>
        </p:spPr>
      </p:pic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12BC8218-E9C1-FA2D-4C21-0072E9941C6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7531" y="2488210"/>
            <a:ext cx="3909884" cy="59095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  <a:latin typeface="+mn-lt"/>
                <a:ea typeface="Nokia Pure Text Light" panose="020B0403020202020204" pitchFamily="34" charset="0"/>
              </a:defRPr>
            </a:lvl1pPr>
            <a:lvl2pPr marL="2304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bg1"/>
                </a:solidFill>
                <a:latin typeface="+mn-lt"/>
                <a:ea typeface="Nokia Pure Text Light" panose="020B0403020202020204" pitchFamily="34" charset="0"/>
              </a:defRPr>
            </a:lvl2pPr>
            <a:lvl3pPr marL="4626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200">
                <a:solidFill>
                  <a:schemeClr val="bg1"/>
                </a:solidFill>
                <a:latin typeface="+mn-lt"/>
                <a:ea typeface="Nokia Pure Text Light" panose="020B0403020202020204" pitchFamily="34" charset="0"/>
              </a:defRPr>
            </a:lvl3pPr>
            <a:lvl4pPr marL="6930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000">
                <a:solidFill>
                  <a:schemeClr val="bg1"/>
                </a:solidFill>
                <a:latin typeface="+mn-lt"/>
                <a:ea typeface="Nokia Pure Text Light" panose="020B0403020202020204" pitchFamily="34" charset="0"/>
              </a:defRPr>
            </a:lvl4pPr>
            <a:lvl5pPr marL="9234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>
                <a:solidFill>
                  <a:schemeClr val="bg1"/>
                </a:solidFill>
                <a:latin typeface="+mn-lt"/>
                <a:ea typeface="Nokia Pure Text Light" panose="020B0403020202020204" pitchFamily="34" charset="0"/>
              </a:defRPr>
            </a:lvl5pPr>
            <a:lvl6pPr marL="1153800" indent="0">
              <a:spcBef>
                <a:spcPts val="0"/>
              </a:spcBef>
              <a:spcAft>
                <a:spcPts val="600"/>
              </a:spcAft>
              <a:buFont typeface="Nokia Pure Text" panose="020B0503020202020204" pitchFamily="34" charset="0"/>
              <a:buNone/>
              <a:defRPr sz="800" baseline="0">
                <a:solidFill>
                  <a:schemeClr val="tx2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defRPr>
            </a:lvl6pPr>
            <a:lvl7pPr marL="1384200" indent="0">
              <a:spcBef>
                <a:spcPts val="0"/>
              </a:spcBef>
              <a:spcAft>
                <a:spcPts val="600"/>
              </a:spcAft>
              <a:buNone/>
              <a:defRPr sz="700">
                <a:solidFill>
                  <a:schemeClr val="tx2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defRPr>
            </a:lvl7pPr>
            <a:lvl8pPr marL="1614600" indent="0">
              <a:spcBef>
                <a:spcPts val="0"/>
              </a:spcBef>
              <a:spcAft>
                <a:spcPts val="600"/>
              </a:spcAft>
              <a:buNone/>
              <a:defRPr sz="600">
                <a:solidFill>
                  <a:schemeClr val="tx2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defRPr>
            </a:lvl8pPr>
          </a:lstStyle>
          <a:p>
            <a:pPr lvl="0"/>
            <a:r>
              <a:rPr lang="en-US" dirty="0"/>
              <a:t>Subtitle/Author</a:t>
            </a:r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id="{7F75F7CB-A7CE-3B1F-0517-54350AA287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7599" y="978439"/>
            <a:ext cx="5003950" cy="124446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3600" kern="1200" baseline="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GB" dirty="0"/>
              <a:t>What is the key message, idea or takeaway?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4F36F4B-A9FE-3BFD-0418-C1F94463B334}"/>
              </a:ext>
            </a:extLst>
          </p:cNvPr>
          <p:cNvSpPr txBox="1"/>
          <p:nvPr userDrawn="1"/>
        </p:nvSpPr>
        <p:spPr>
          <a:xfrm>
            <a:off x="680028" y="4858555"/>
            <a:ext cx="631583" cy="123111"/>
          </a:xfrm>
          <a:prstGeom prst="rect">
            <a:avLst/>
          </a:prstGeom>
          <a:noFill/>
        </p:spPr>
        <p:txBody>
          <a:bodyPr wrap="none" lIns="0" tIns="0" rIns="0" bIns="0" anchor="b" anchorCtr="0">
            <a:spAutoFit/>
          </a:bodyPr>
          <a:lstStyle/>
          <a:p>
            <a:r>
              <a:rPr lang="en-US" sz="800" noProof="0" dirty="0">
                <a:solidFill>
                  <a:schemeClr val="bg1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rPr>
              <a:t>© 2023 Nokia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4C35208-0CA7-CCE0-A794-0103000E9C70}"/>
              </a:ext>
            </a:extLst>
          </p:cNvPr>
          <p:cNvSpPr txBox="1">
            <a:spLocks/>
          </p:cNvSpPr>
          <p:nvPr userDrawn="1"/>
        </p:nvSpPr>
        <p:spPr>
          <a:xfrm>
            <a:off x="419102" y="4858555"/>
            <a:ext cx="117020" cy="123111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71245D3D-131A-47D1-B100-B33219007AD2}" type="slidenum">
              <a:rPr lang="en-US" sz="800" noProof="0" smtClean="0">
                <a:solidFill>
                  <a:schemeClr val="bg1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rPr>
              <a:pPr>
                <a:defRPr/>
              </a:pPr>
              <a:t>‹#›</a:t>
            </a:fld>
            <a:endParaRPr lang="en-US" noProof="0" dirty="0">
              <a:solidFill>
                <a:schemeClr val="bg1"/>
              </a:solidFill>
              <a:latin typeface="Nokia Pure Text Light" panose="020B0304040602060303" pitchFamily="34" charset="0"/>
              <a:ea typeface="Nokia Pure Text Light" panose="020B0304040602060303" pitchFamily="34" charset="0"/>
              <a:cs typeface="Nokia Pure Text Light" panose="020B0304040602060303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428722B-A4CA-A865-C9A1-46625A69643F}"/>
              </a:ext>
            </a:extLst>
          </p:cNvPr>
          <p:cNvCxnSpPr>
            <a:cxnSpLocks/>
          </p:cNvCxnSpPr>
          <p:nvPr userDrawn="1"/>
        </p:nvCxnSpPr>
        <p:spPr>
          <a:xfrm>
            <a:off x="1400627" y="4830552"/>
            <a:ext cx="0" cy="14400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2D902D07-9307-0264-5AE3-9B94D00AF5EB}"/>
              </a:ext>
            </a:extLst>
          </p:cNvPr>
          <p:cNvSpPr txBox="1"/>
          <p:nvPr userDrawn="1"/>
        </p:nvSpPr>
        <p:spPr>
          <a:xfrm>
            <a:off x="1498493" y="4858555"/>
            <a:ext cx="1016304" cy="123111"/>
          </a:xfrm>
          <a:prstGeom prst="rect">
            <a:avLst/>
          </a:prstGeom>
          <a:noFill/>
        </p:spPr>
        <p:txBody>
          <a:bodyPr wrap="none" lIns="0" tIns="0" rIns="0" bIns="0" anchor="b" anchorCtr="0">
            <a:spAutoFit/>
          </a:bodyPr>
          <a:lstStyle/>
          <a:p>
            <a:r>
              <a:rPr lang="en-US" sz="800" noProof="0" dirty="0">
                <a:solidFill>
                  <a:schemeClr val="bg1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rPr>
              <a:t>Customer confidential</a:t>
            </a:r>
          </a:p>
        </p:txBody>
      </p:sp>
    </p:spTree>
    <p:extLst>
      <p:ext uri="{BB962C8B-B14F-4D97-AF65-F5344CB8AC3E}">
        <p14:creationId xmlns:p14="http://schemas.microsoft.com/office/powerpoint/2010/main" val="3353311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O Blue gree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&#10;&#10;Description automatically generated">
            <a:extLst>
              <a:ext uri="{FF2B5EF4-FFF2-40B4-BE49-F238E27FC236}">
                <a16:creationId xmlns:a16="http://schemas.microsoft.com/office/drawing/2014/main" id="{7A20ED13-DCC3-ED6C-4FB2-2B64E7F0411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0"/>
            <a:ext cx="9144000" cy="5143500"/>
          </a:xfrm>
          <a:prstGeom prst="rect">
            <a:avLst/>
          </a:prstGeom>
        </p:spPr>
      </p:pic>
      <p:grpSp>
        <p:nvGrpSpPr>
          <p:cNvPr id="12" name="Graphic 3">
            <a:extLst>
              <a:ext uri="{FF2B5EF4-FFF2-40B4-BE49-F238E27FC236}">
                <a16:creationId xmlns:a16="http://schemas.microsoft.com/office/drawing/2014/main" id="{AF479AD3-9588-CE6A-96E8-A6CCA70D3F63}"/>
              </a:ext>
            </a:extLst>
          </p:cNvPr>
          <p:cNvGrpSpPr/>
          <p:nvPr userDrawn="1"/>
        </p:nvGrpSpPr>
        <p:grpSpPr>
          <a:xfrm>
            <a:off x="6981148" y="2418218"/>
            <a:ext cx="1363492" cy="307063"/>
            <a:chOff x="469958" y="1647414"/>
            <a:chExt cx="8205029" cy="1847802"/>
          </a:xfrm>
          <a:solidFill>
            <a:schemeClr val="bg1"/>
          </a:solidFill>
        </p:grpSpPr>
        <p:sp>
          <p:nvSpPr>
            <p:cNvPr id="13" name="Freeform 24">
              <a:extLst>
                <a:ext uri="{FF2B5EF4-FFF2-40B4-BE49-F238E27FC236}">
                  <a16:creationId xmlns:a16="http://schemas.microsoft.com/office/drawing/2014/main" id="{75ED50D8-4A34-D8C2-6485-C4BB27B54B74}"/>
                </a:ext>
              </a:extLst>
            </p:cNvPr>
            <p:cNvSpPr/>
            <p:nvPr/>
          </p:nvSpPr>
          <p:spPr>
            <a:xfrm>
              <a:off x="6648498" y="1648478"/>
              <a:ext cx="2026489" cy="1793370"/>
            </a:xfrm>
            <a:custGeom>
              <a:avLst/>
              <a:gdLst>
                <a:gd name="connsiteX0" fmla="*/ 1019683 w 2026489"/>
                <a:gd name="connsiteY0" fmla="*/ 11431 h 1793370"/>
                <a:gd name="connsiteX1" fmla="*/ 1013215 w 2026489"/>
                <a:gd name="connsiteY1" fmla="*/ 0 h 1793370"/>
                <a:gd name="connsiteX2" fmla="*/ 864805 w 2026489"/>
                <a:gd name="connsiteY2" fmla="*/ 264656 h 1793370"/>
                <a:gd name="connsiteX3" fmla="*/ 1366453 w 2026489"/>
                <a:gd name="connsiteY3" fmla="*/ 1150009 h 1793370"/>
                <a:gd name="connsiteX4" fmla="*/ 362940 w 2026489"/>
                <a:gd name="connsiteY4" fmla="*/ 1150009 h 1793370"/>
                <a:gd name="connsiteX5" fmla="*/ 0 w 2026489"/>
                <a:gd name="connsiteY5" fmla="*/ 1793331 h 1793370"/>
                <a:gd name="connsiteX6" fmla="*/ 299127 w 2026489"/>
                <a:gd name="connsiteY6" fmla="*/ 1793370 h 1793370"/>
                <a:gd name="connsiteX7" fmla="*/ 517917 w 2026489"/>
                <a:gd name="connsiteY7" fmla="*/ 1406250 h 1793370"/>
                <a:gd name="connsiteX8" fmla="*/ 1508375 w 2026489"/>
                <a:gd name="connsiteY8" fmla="*/ 1406250 h 1793370"/>
                <a:gd name="connsiteX9" fmla="*/ 1727480 w 2026489"/>
                <a:gd name="connsiteY9" fmla="*/ 1793370 h 1793370"/>
                <a:gd name="connsiteX10" fmla="*/ 2026490 w 2026489"/>
                <a:gd name="connsiteY10" fmla="*/ 1793331 h 1793370"/>
                <a:gd name="connsiteX11" fmla="*/ 1019683 w 2026489"/>
                <a:gd name="connsiteY11" fmla="*/ 11431 h 1793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26489" h="1793370">
                  <a:moveTo>
                    <a:pt x="1019683" y="11431"/>
                  </a:moveTo>
                  <a:lnTo>
                    <a:pt x="1013215" y="0"/>
                  </a:lnTo>
                  <a:lnTo>
                    <a:pt x="864805" y="264656"/>
                  </a:lnTo>
                  <a:lnTo>
                    <a:pt x="1366453" y="1150009"/>
                  </a:lnTo>
                  <a:lnTo>
                    <a:pt x="362940" y="1150009"/>
                  </a:lnTo>
                  <a:lnTo>
                    <a:pt x="0" y="1793331"/>
                  </a:lnTo>
                  <a:lnTo>
                    <a:pt x="299127" y="1793370"/>
                  </a:lnTo>
                  <a:lnTo>
                    <a:pt x="517917" y="1406250"/>
                  </a:lnTo>
                  <a:lnTo>
                    <a:pt x="1508375" y="1406250"/>
                  </a:lnTo>
                  <a:lnTo>
                    <a:pt x="1727480" y="1793370"/>
                  </a:lnTo>
                  <a:lnTo>
                    <a:pt x="2026490" y="1793331"/>
                  </a:lnTo>
                  <a:lnTo>
                    <a:pt x="1019683" y="11431"/>
                  </a:lnTo>
                  <a:close/>
                </a:path>
              </a:pathLst>
            </a:custGeom>
            <a:grpFill/>
            <a:ln w="19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 25">
              <a:extLst>
                <a:ext uri="{FF2B5EF4-FFF2-40B4-BE49-F238E27FC236}">
                  <a16:creationId xmlns:a16="http://schemas.microsoft.com/office/drawing/2014/main" id="{050D0DF9-1AC0-A145-232C-05FEB9EEE966}"/>
                </a:ext>
              </a:extLst>
            </p:cNvPr>
            <p:cNvSpPr/>
            <p:nvPr/>
          </p:nvSpPr>
          <p:spPr>
            <a:xfrm>
              <a:off x="6141802" y="1706399"/>
              <a:ext cx="271953" cy="1735409"/>
            </a:xfrm>
            <a:custGeom>
              <a:avLst/>
              <a:gdLst>
                <a:gd name="connsiteX0" fmla="*/ 39 w 271953"/>
                <a:gd name="connsiteY0" fmla="*/ 0 h 1735409"/>
                <a:gd name="connsiteX1" fmla="*/ 0 w 271953"/>
                <a:gd name="connsiteY1" fmla="*/ 1735409 h 1735409"/>
                <a:gd name="connsiteX2" fmla="*/ 271934 w 271953"/>
                <a:gd name="connsiteY2" fmla="*/ 1735409 h 1735409"/>
                <a:gd name="connsiteX3" fmla="*/ 271953 w 271953"/>
                <a:gd name="connsiteY3" fmla="*/ 218776 h 1735409"/>
                <a:gd name="connsiteX4" fmla="*/ 271953 w 271953"/>
                <a:gd name="connsiteY4" fmla="*/ 0 h 1735409"/>
                <a:gd name="connsiteX5" fmla="*/ 39 w 271953"/>
                <a:gd name="connsiteY5" fmla="*/ 0 h 1735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1953" h="1735409">
                  <a:moveTo>
                    <a:pt x="39" y="0"/>
                  </a:moveTo>
                  <a:lnTo>
                    <a:pt x="0" y="1735409"/>
                  </a:lnTo>
                  <a:lnTo>
                    <a:pt x="271934" y="1735409"/>
                  </a:lnTo>
                  <a:lnTo>
                    <a:pt x="271953" y="218776"/>
                  </a:lnTo>
                  <a:lnTo>
                    <a:pt x="271953" y="0"/>
                  </a:lnTo>
                  <a:lnTo>
                    <a:pt x="39" y="0"/>
                  </a:lnTo>
                  <a:close/>
                </a:path>
              </a:pathLst>
            </a:custGeom>
            <a:grpFill/>
            <a:ln w="19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 26">
              <a:extLst>
                <a:ext uri="{FF2B5EF4-FFF2-40B4-BE49-F238E27FC236}">
                  <a16:creationId xmlns:a16="http://schemas.microsoft.com/office/drawing/2014/main" id="{DDE4790F-EFE0-8590-3BB3-3E40DD5D407C}"/>
                </a:ext>
              </a:extLst>
            </p:cNvPr>
            <p:cNvSpPr/>
            <p:nvPr/>
          </p:nvSpPr>
          <p:spPr>
            <a:xfrm>
              <a:off x="4382809" y="1706399"/>
              <a:ext cx="1429220" cy="1735409"/>
            </a:xfrm>
            <a:custGeom>
              <a:avLst/>
              <a:gdLst>
                <a:gd name="connsiteX0" fmla="*/ 403030 w 1429220"/>
                <a:gd name="connsiteY0" fmla="*/ 867715 h 1735409"/>
                <a:gd name="connsiteX1" fmla="*/ 1429102 w 1429220"/>
                <a:gd name="connsiteY1" fmla="*/ 0 h 1735409"/>
                <a:gd name="connsiteX2" fmla="*/ 1026072 w 1429220"/>
                <a:gd name="connsiteY2" fmla="*/ 0 h 1735409"/>
                <a:gd name="connsiteX3" fmla="*/ 6665 w 1429220"/>
                <a:gd name="connsiteY3" fmla="*/ 862058 h 1735409"/>
                <a:gd name="connsiteX4" fmla="*/ 0 w 1429220"/>
                <a:gd name="connsiteY4" fmla="*/ 867715 h 1735409"/>
                <a:gd name="connsiteX5" fmla="*/ 1024022 w 1429220"/>
                <a:gd name="connsiteY5" fmla="*/ 1733655 h 1735409"/>
                <a:gd name="connsiteX6" fmla="*/ 1026072 w 1429220"/>
                <a:gd name="connsiteY6" fmla="*/ 1735409 h 1735409"/>
                <a:gd name="connsiteX7" fmla="*/ 1429221 w 1429220"/>
                <a:gd name="connsiteY7" fmla="*/ 1735409 h 1735409"/>
                <a:gd name="connsiteX8" fmla="*/ 403030 w 1429220"/>
                <a:gd name="connsiteY8" fmla="*/ 867715 h 1735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29220" h="1735409">
                  <a:moveTo>
                    <a:pt x="403030" y="867715"/>
                  </a:moveTo>
                  <a:lnTo>
                    <a:pt x="1429102" y="0"/>
                  </a:lnTo>
                  <a:lnTo>
                    <a:pt x="1026072" y="0"/>
                  </a:lnTo>
                  <a:lnTo>
                    <a:pt x="6665" y="862058"/>
                  </a:lnTo>
                  <a:lnTo>
                    <a:pt x="0" y="867715"/>
                  </a:lnTo>
                  <a:lnTo>
                    <a:pt x="1024022" y="1733655"/>
                  </a:lnTo>
                  <a:lnTo>
                    <a:pt x="1026072" y="1735409"/>
                  </a:lnTo>
                  <a:lnTo>
                    <a:pt x="1429221" y="1735409"/>
                  </a:lnTo>
                  <a:lnTo>
                    <a:pt x="403030" y="867715"/>
                  </a:lnTo>
                  <a:close/>
                </a:path>
              </a:pathLst>
            </a:custGeom>
            <a:grpFill/>
            <a:ln w="19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 27">
              <a:extLst>
                <a:ext uri="{FF2B5EF4-FFF2-40B4-BE49-F238E27FC236}">
                  <a16:creationId xmlns:a16="http://schemas.microsoft.com/office/drawing/2014/main" id="{7825345A-12E0-5848-92EA-AD17FF2B6CD2}"/>
                </a:ext>
              </a:extLst>
            </p:cNvPr>
            <p:cNvSpPr/>
            <p:nvPr/>
          </p:nvSpPr>
          <p:spPr>
            <a:xfrm>
              <a:off x="2295838" y="1674374"/>
              <a:ext cx="1881493" cy="1794690"/>
            </a:xfrm>
            <a:custGeom>
              <a:avLst/>
              <a:gdLst>
                <a:gd name="connsiteX0" fmla="*/ 1814643 w 1881493"/>
                <a:gd name="connsiteY0" fmla="*/ 547443 h 1794690"/>
                <a:gd name="connsiteX1" fmla="*/ 1612674 w 1881493"/>
                <a:gd name="connsiteY1" fmla="*/ 257739 h 1794690"/>
                <a:gd name="connsiteX2" fmla="*/ 1309110 w 1881493"/>
                <a:gd name="connsiteY2" fmla="*/ 64720 h 1794690"/>
                <a:gd name="connsiteX3" fmla="*/ 937848 w 1881493"/>
                <a:gd name="connsiteY3" fmla="*/ 0 h 1794690"/>
                <a:gd name="connsiteX4" fmla="*/ 935876 w 1881493"/>
                <a:gd name="connsiteY4" fmla="*/ 0 h 1794690"/>
                <a:gd name="connsiteX5" fmla="*/ 567434 w 1881493"/>
                <a:gd name="connsiteY5" fmla="*/ 63577 h 1794690"/>
                <a:gd name="connsiteX6" fmla="*/ 266532 w 1881493"/>
                <a:gd name="connsiteY6" fmla="*/ 255669 h 1794690"/>
                <a:gd name="connsiteX7" fmla="*/ 66910 w 1881493"/>
                <a:gd name="connsiteY7" fmla="*/ 546044 h 1794690"/>
                <a:gd name="connsiteX8" fmla="*/ 1 w 1881493"/>
                <a:gd name="connsiteY8" fmla="*/ 903997 h 1794690"/>
                <a:gd name="connsiteX9" fmla="*/ 65352 w 1881493"/>
                <a:gd name="connsiteY9" fmla="*/ 1253928 h 1794690"/>
                <a:gd name="connsiteX10" fmla="*/ 262687 w 1881493"/>
                <a:gd name="connsiteY10" fmla="*/ 1540085 h 1794690"/>
                <a:gd name="connsiteX11" fmla="*/ 559113 w 1881493"/>
                <a:gd name="connsiteY11" fmla="*/ 1730758 h 1794690"/>
                <a:gd name="connsiteX12" fmla="*/ 921382 w 1881493"/>
                <a:gd name="connsiteY12" fmla="*/ 1794691 h 1794690"/>
                <a:gd name="connsiteX13" fmla="*/ 923354 w 1881493"/>
                <a:gd name="connsiteY13" fmla="*/ 1794691 h 1794690"/>
                <a:gd name="connsiteX14" fmla="*/ 1299861 w 1881493"/>
                <a:gd name="connsiteY14" fmla="*/ 1731941 h 1794690"/>
                <a:gd name="connsiteX15" fmla="*/ 1608040 w 1881493"/>
                <a:gd name="connsiteY15" fmla="*/ 1542253 h 1794690"/>
                <a:gd name="connsiteX16" fmla="*/ 1812848 w 1881493"/>
                <a:gd name="connsiteY16" fmla="*/ 1255446 h 1794690"/>
                <a:gd name="connsiteX17" fmla="*/ 1881493 w 1881493"/>
                <a:gd name="connsiteY17" fmla="*/ 901927 h 1794690"/>
                <a:gd name="connsiteX18" fmla="*/ 1814643 w 1881493"/>
                <a:gd name="connsiteY18" fmla="*/ 547443 h 1794690"/>
                <a:gd name="connsiteX19" fmla="*/ 1417982 w 1881493"/>
                <a:gd name="connsiteY19" fmla="*/ 1364193 h 1794690"/>
                <a:gd name="connsiteX20" fmla="*/ 1201815 w 1881493"/>
                <a:gd name="connsiteY20" fmla="*/ 1504808 h 1794690"/>
                <a:gd name="connsiteX21" fmla="*/ 939288 w 1881493"/>
                <a:gd name="connsiteY21" fmla="*/ 1551398 h 1794690"/>
                <a:gd name="connsiteX22" fmla="*/ 937947 w 1881493"/>
                <a:gd name="connsiteY22" fmla="*/ 1551398 h 1794690"/>
                <a:gd name="connsiteX23" fmla="*/ 675675 w 1881493"/>
                <a:gd name="connsiteY23" fmla="*/ 1504907 h 1794690"/>
                <a:gd name="connsiteX24" fmla="*/ 461638 w 1881493"/>
                <a:gd name="connsiteY24" fmla="*/ 1366420 h 1794690"/>
                <a:gd name="connsiteX25" fmla="*/ 319322 w 1881493"/>
                <a:gd name="connsiteY25" fmla="*/ 1158779 h 1794690"/>
                <a:gd name="connsiteX26" fmla="*/ 272172 w 1881493"/>
                <a:gd name="connsiteY26" fmla="*/ 904411 h 1794690"/>
                <a:gd name="connsiteX27" fmla="*/ 319972 w 1881493"/>
                <a:gd name="connsiteY27" fmla="*/ 643598 h 1794690"/>
                <a:gd name="connsiteX28" fmla="*/ 462467 w 1881493"/>
                <a:gd name="connsiteY28" fmla="*/ 434281 h 1794690"/>
                <a:gd name="connsiteX29" fmla="*/ 678574 w 1881493"/>
                <a:gd name="connsiteY29" fmla="*/ 296484 h 1794690"/>
                <a:gd name="connsiteX30" fmla="*/ 946071 w 1881493"/>
                <a:gd name="connsiteY30" fmla="*/ 250782 h 1794690"/>
                <a:gd name="connsiteX31" fmla="*/ 947491 w 1881493"/>
                <a:gd name="connsiteY31" fmla="*/ 250782 h 1794690"/>
                <a:gd name="connsiteX32" fmla="*/ 1205621 w 1881493"/>
                <a:gd name="connsiteY32" fmla="*/ 297706 h 1794690"/>
                <a:gd name="connsiteX33" fmla="*/ 1419520 w 1881493"/>
                <a:gd name="connsiteY33" fmla="*/ 437631 h 1794690"/>
                <a:gd name="connsiteX34" fmla="*/ 1563217 w 1881493"/>
                <a:gd name="connsiteY34" fmla="*/ 645470 h 1794690"/>
                <a:gd name="connsiteX35" fmla="*/ 1610860 w 1881493"/>
                <a:gd name="connsiteY35" fmla="*/ 896547 h 1794690"/>
                <a:gd name="connsiteX36" fmla="*/ 1599324 w 1881493"/>
                <a:gd name="connsiteY36" fmla="*/ 1027229 h 1794690"/>
                <a:gd name="connsiteX37" fmla="*/ 1417982 w 1881493"/>
                <a:gd name="connsiteY37" fmla="*/ 1364193 h 1794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881493" h="1794690">
                  <a:moveTo>
                    <a:pt x="1814643" y="547443"/>
                  </a:moveTo>
                  <a:cubicBezTo>
                    <a:pt x="1769998" y="440528"/>
                    <a:pt x="1702043" y="343054"/>
                    <a:pt x="1612674" y="257739"/>
                  </a:cubicBezTo>
                  <a:cubicBezTo>
                    <a:pt x="1523305" y="172423"/>
                    <a:pt x="1421137" y="107486"/>
                    <a:pt x="1309110" y="64720"/>
                  </a:cubicBezTo>
                  <a:cubicBezTo>
                    <a:pt x="1197083" y="21954"/>
                    <a:pt x="1072277" y="197"/>
                    <a:pt x="937848" y="0"/>
                  </a:cubicBezTo>
                  <a:lnTo>
                    <a:pt x="935876" y="0"/>
                  </a:lnTo>
                  <a:cubicBezTo>
                    <a:pt x="802216" y="0"/>
                    <a:pt x="678258" y="21383"/>
                    <a:pt x="567434" y="63577"/>
                  </a:cubicBezTo>
                  <a:cubicBezTo>
                    <a:pt x="455979" y="106008"/>
                    <a:pt x="354738" y="170630"/>
                    <a:pt x="266532" y="255669"/>
                  </a:cubicBezTo>
                  <a:cubicBezTo>
                    <a:pt x="178326" y="340708"/>
                    <a:pt x="111121" y="438420"/>
                    <a:pt x="66910" y="546044"/>
                  </a:cubicBezTo>
                  <a:cubicBezTo>
                    <a:pt x="22699" y="653668"/>
                    <a:pt x="198" y="774024"/>
                    <a:pt x="1" y="903997"/>
                  </a:cubicBezTo>
                  <a:cubicBezTo>
                    <a:pt x="-196" y="1030659"/>
                    <a:pt x="21693" y="1148373"/>
                    <a:pt x="65352" y="1253928"/>
                  </a:cubicBezTo>
                  <a:cubicBezTo>
                    <a:pt x="109012" y="1359483"/>
                    <a:pt x="175349" y="1455795"/>
                    <a:pt x="262687" y="1540085"/>
                  </a:cubicBezTo>
                  <a:cubicBezTo>
                    <a:pt x="350025" y="1624376"/>
                    <a:pt x="449747" y="1688505"/>
                    <a:pt x="559113" y="1730758"/>
                  </a:cubicBezTo>
                  <a:cubicBezTo>
                    <a:pt x="668478" y="1773012"/>
                    <a:pt x="790266" y="1794493"/>
                    <a:pt x="921382" y="1794691"/>
                  </a:cubicBezTo>
                  <a:lnTo>
                    <a:pt x="923354" y="1794691"/>
                  </a:lnTo>
                  <a:cubicBezTo>
                    <a:pt x="1059834" y="1794691"/>
                    <a:pt x="1186513" y="1773583"/>
                    <a:pt x="1299861" y="1731941"/>
                  </a:cubicBezTo>
                  <a:cubicBezTo>
                    <a:pt x="1414196" y="1689845"/>
                    <a:pt x="1518986" y="1625359"/>
                    <a:pt x="1608040" y="1542253"/>
                  </a:cubicBezTo>
                  <a:cubicBezTo>
                    <a:pt x="1698553" y="1458219"/>
                    <a:pt x="1767473" y="1361730"/>
                    <a:pt x="1812848" y="1255446"/>
                  </a:cubicBezTo>
                  <a:cubicBezTo>
                    <a:pt x="1858223" y="1149162"/>
                    <a:pt x="1881295" y="1030264"/>
                    <a:pt x="1881493" y="901927"/>
                  </a:cubicBezTo>
                  <a:cubicBezTo>
                    <a:pt x="1881689" y="773590"/>
                    <a:pt x="1859268" y="654358"/>
                    <a:pt x="1814643" y="547443"/>
                  </a:cubicBezTo>
                  <a:close/>
                  <a:moveTo>
                    <a:pt x="1417982" y="1364193"/>
                  </a:moveTo>
                  <a:cubicBezTo>
                    <a:pt x="1354130" y="1426450"/>
                    <a:pt x="1281404" y="1473749"/>
                    <a:pt x="1201815" y="1504808"/>
                  </a:cubicBezTo>
                  <a:cubicBezTo>
                    <a:pt x="1122562" y="1535730"/>
                    <a:pt x="1034198" y="1551398"/>
                    <a:pt x="939288" y="1551398"/>
                  </a:cubicBezTo>
                  <a:lnTo>
                    <a:pt x="937947" y="1551398"/>
                  </a:lnTo>
                  <a:cubicBezTo>
                    <a:pt x="842898" y="1551240"/>
                    <a:pt x="754554" y="1535631"/>
                    <a:pt x="675675" y="1504907"/>
                  </a:cubicBezTo>
                  <a:cubicBezTo>
                    <a:pt x="596797" y="1474183"/>
                    <a:pt x="524702" y="1427653"/>
                    <a:pt x="461638" y="1366420"/>
                  </a:cubicBezTo>
                  <a:cubicBezTo>
                    <a:pt x="398575" y="1305188"/>
                    <a:pt x="350735" y="1235364"/>
                    <a:pt x="319322" y="1158779"/>
                  </a:cubicBezTo>
                  <a:cubicBezTo>
                    <a:pt x="287908" y="1082195"/>
                    <a:pt x="271995" y="996584"/>
                    <a:pt x="272172" y="904411"/>
                  </a:cubicBezTo>
                  <a:cubicBezTo>
                    <a:pt x="272310" y="809320"/>
                    <a:pt x="288401" y="721581"/>
                    <a:pt x="319972" y="643598"/>
                  </a:cubicBezTo>
                  <a:cubicBezTo>
                    <a:pt x="351544" y="565614"/>
                    <a:pt x="399462" y="495257"/>
                    <a:pt x="462467" y="434281"/>
                  </a:cubicBezTo>
                  <a:cubicBezTo>
                    <a:pt x="524288" y="374026"/>
                    <a:pt x="597842" y="327122"/>
                    <a:pt x="678574" y="296484"/>
                  </a:cubicBezTo>
                  <a:cubicBezTo>
                    <a:pt x="758656" y="266154"/>
                    <a:pt x="848656" y="250782"/>
                    <a:pt x="946071" y="250782"/>
                  </a:cubicBezTo>
                  <a:lnTo>
                    <a:pt x="947491" y="250782"/>
                  </a:lnTo>
                  <a:cubicBezTo>
                    <a:pt x="1040469" y="250920"/>
                    <a:pt x="1127314" y="266706"/>
                    <a:pt x="1205621" y="297706"/>
                  </a:cubicBezTo>
                  <a:cubicBezTo>
                    <a:pt x="1283928" y="328706"/>
                    <a:pt x="1355846" y="375749"/>
                    <a:pt x="1419520" y="437631"/>
                  </a:cubicBezTo>
                  <a:cubicBezTo>
                    <a:pt x="1483195" y="499514"/>
                    <a:pt x="1531488" y="569417"/>
                    <a:pt x="1563217" y="645470"/>
                  </a:cubicBezTo>
                  <a:cubicBezTo>
                    <a:pt x="1594946" y="721522"/>
                    <a:pt x="1610998" y="806069"/>
                    <a:pt x="1610860" y="896547"/>
                  </a:cubicBezTo>
                  <a:cubicBezTo>
                    <a:pt x="1610919" y="940365"/>
                    <a:pt x="1607054" y="984099"/>
                    <a:pt x="1599324" y="1027229"/>
                  </a:cubicBezTo>
                  <a:cubicBezTo>
                    <a:pt x="1575621" y="1156532"/>
                    <a:pt x="1514628" y="1269911"/>
                    <a:pt x="1417982" y="1364193"/>
                  </a:cubicBezTo>
                  <a:close/>
                </a:path>
              </a:pathLst>
            </a:custGeom>
            <a:grpFill/>
            <a:ln w="19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 28">
              <a:extLst>
                <a:ext uri="{FF2B5EF4-FFF2-40B4-BE49-F238E27FC236}">
                  <a16:creationId xmlns:a16="http://schemas.microsoft.com/office/drawing/2014/main" id="{54EE2EA0-BEF1-1965-945E-B696CB90B16A}"/>
                </a:ext>
              </a:extLst>
            </p:cNvPr>
            <p:cNvSpPr/>
            <p:nvPr/>
          </p:nvSpPr>
          <p:spPr>
            <a:xfrm>
              <a:off x="469958" y="1647414"/>
              <a:ext cx="1719691" cy="1847802"/>
            </a:xfrm>
            <a:custGeom>
              <a:avLst/>
              <a:gdLst>
                <a:gd name="connsiteX0" fmla="*/ 0 w 1719691"/>
                <a:gd name="connsiteY0" fmla="*/ 0 h 1847802"/>
                <a:gd name="connsiteX1" fmla="*/ 0 w 1719691"/>
                <a:gd name="connsiteY1" fmla="*/ 1794395 h 1847802"/>
                <a:gd name="connsiteX2" fmla="*/ 277515 w 1719691"/>
                <a:gd name="connsiteY2" fmla="*/ 1794395 h 1847802"/>
                <a:gd name="connsiteX3" fmla="*/ 277534 w 1719691"/>
                <a:gd name="connsiteY3" fmla="*/ 607611 h 1847802"/>
                <a:gd name="connsiteX4" fmla="*/ 1707485 w 1719691"/>
                <a:gd name="connsiteY4" fmla="*/ 1837299 h 1847802"/>
                <a:gd name="connsiteX5" fmla="*/ 1719691 w 1719691"/>
                <a:gd name="connsiteY5" fmla="*/ 1847803 h 1847802"/>
                <a:gd name="connsiteX6" fmla="*/ 1719691 w 1719691"/>
                <a:gd name="connsiteY6" fmla="*/ 1476350 h 1847802"/>
                <a:gd name="connsiteX7" fmla="*/ 0 w 1719691"/>
                <a:gd name="connsiteY7" fmla="*/ 0 h 1847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19691" h="1847802">
                  <a:moveTo>
                    <a:pt x="0" y="0"/>
                  </a:moveTo>
                  <a:lnTo>
                    <a:pt x="0" y="1794395"/>
                  </a:lnTo>
                  <a:lnTo>
                    <a:pt x="277515" y="1794395"/>
                  </a:lnTo>
                  <a:lnTo>
                    <a:pt x="277534" y="607611"/>
                  </a:lnTo>
                  <a:lnTo>
                    <a:pt x="1707485" y="1837299"/>
                  </a:lnTo>
                  <a:lnTo>
                    <a:pt x="1719691" y="1847803"/>
                  </a:lnTo>
                  <a:lnTo>
                    <a:pt x="1719691" y="147635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9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5" name="Graphic 4">
            <a:extLst>
              <a:ext uri="{FF2B5EF4-FFF2-40B4-BE49-F238E27FC236}">
                <a16:creationId xmlns:a16="http://schemas.microsoft.com/office/drawing/2014/main" id="{BBE07746-7B39-BDB6-AD41-7E8AD130D5F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25034"/>
          <a:stretch/>
        </p:blipFill>
        <p:spPr>
          <a:xfrm>
            <a:off x="5126775" y="-4796"/>
            <a:ext cx="4017225" cy="5144400"/>
          </a:xfrm>
          <a:prstGeom prst="rect">
            <a:avLst/>
          </a:prstGeom>
        </p:spPr>
      </p:pic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8740E3F4-FE11-2019-82A6-E45132CC0A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7531" y="2488210"/>
            <a:ext cx="3909884" cy="59095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  <a:latin typeface="+mn-lt"/>
                <a:ea typeface="Nokia Pure Text Light" panose="020B0403020202020204" pitchFamily="34" charset="0"/>
              </a:defRPr>
            </a:lvl1pPr>
            <a:lvl2pPr marL="2304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bg1"/>
                </a:solidFill>
                <a:latin typeface="+mn-lt"/>
                <a:ea typeface="Nokia Pure Text Light" panose="020B0403020202020204" pitchFamily="34" charset="0"/>
              </a:defRPr>
            </a:lvl2pPr>
            <a:lvl3pPr marL="4626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200">
                <a:solidFill>
                  <a:schemeClr val="bg1"/>
                </a:solidFill>
                <a:latin typeface="+mn-lt"/>
                <a:ea typeface="Nokia Pure Text Light" panose="020B0403020202020204" pitchFamily="34" charset="0"/>
              </a:defRPr>
            </a:lvl3pPr>
            <a:lvl4pPr marL="6930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000">
                <a:solidFill>
                  <a:schemeClr val="bg1"/>
                </a:solidFill>
                <a:latin typeface="+mn-lt"/>
                <a:ea typeface="Nokia Pure Text Light" panose="020B0403020202020204" pitchFamily="34" charset="0"/>
              </a:defRPr>
            </a:lvl4pPr>
            <a:lvl5pPr marL="9234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>
                <a:solidFill>
                  <a:schemeClr val="bg1"/>
                </a:solidFill>
                <a:latin typeface="+mn-lt"/>
                <a:ea typeface="Nokia Pure Text Light" panose="020B0403020202020204" pitchFamily="34" charset="0"/>
              </a:defRPr>
            </a:lvl5pPr>
            <a:lvl6pPr marL="1153800" indent="0">
              <a:spcBef>
                <a:spcPts val="0"/>
              </a:spcBef>
              <a:spcAft>
                <a:spcPts val="600"/>
              </a:spcAft>
              <a:buFont typeface="Nokia Pure Text" panose="020B0503020202020204" pitchFamily="34" charset="0"/>
              <a:buNone/>
              <a:defRPr sz="800" baseline="0">
                <a:solidFill>
                  <a:schemeClr val="tx2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defRPr>
            </a:lvl6pPr>
            <a:lvl7pPr marL="1384200" indent="0">
              <a:spcBef>
                <a:spcPts val="0"/>
              </a:spcBef>
              <a:spcAft>
                <a:spcPts val="600"/>
              </a:spcAft>
              <a:buNone/>
              <a:defRPr sz="700">
                <a:solidFill>
                  <a:schemeClr val="tx2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defRPr>
            </a:lvl7pPr>
            <a:lvl8pPr marL="1614600" indent="0">
              <a:spcBef>
                <a:spcPts val="0"/>
              </a:spcBef>
              <a:spcAft>
                <a:spcPts val="600"/>
              </a:spcAft>
              <a:buNone/>
              <a:defRPr sz="600">
                <a:solidFill>
                  <a:schemeClr val="tx2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defRPr>
            </a:lvl8pPr>
          </a:lstStyle>
          <a:p>
            <a:pPr lvl="0"/>
            <a:r>
              <a:rPr lang="en-US" dirty="0"/>
              <a:t>Subtitle/Author</a:t>
            </a:r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id="{7BF13BAA-E6C3-B8BC-CB85-982B7C4427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7599" y="978439"/>
            <a:ext cx="5003950" cy="124446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3600" kern="1200" baseline="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GB" dirty="0"/>
              <a:t>What is the key message, idea or takeaway?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D639E77-4F07-A273-A675-6EC15146DDD9}"/>
              </a:ext>
            </a:extLst>
          </p:cNvPr>
          <p:cNvSpPr txBox="1"/>
          <p:nvPr userDrawn="1"/>
        </p:nvSpPr>
        <p:spPr>
          <a:xfrm>
            <a:off x="680028" y="4858555"/>
            <a:ext cx="631583" cy="123111"/>
          </a:xfrm>
          <a:prstGeom prst="rect">
            <a:avLst/>
          </a:prstGeom>
          <a:noFill/>
        </p:spPr>
        <p:txBody>
          <a:bodyPr wrap="none" lIns="0" tIns="0" rIns="0" bIns="0" anchor="b" anchorCtr="0">
            <a:spAutoFit/>
          </a:bodyPr>
          <a:lstStyle/>
          <a:p>
            <a:r>
              <a:rPr lang="en-US" sz="800" noProof="0" dirty="0">
                <a:solidFill>
                  <a:schemeClr val="bg1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rPr>
              <a:t>© 2023 Nokia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D6D3D0-75BD-BD00-7C9B-A16BF4012391}"/>
              </a:ext>
            </a:extLst>
          </p:cNvPr>
          <p:cNvSpPr txBox="1">
            <a:spLocks/>
          </p:cNvSpPr>
          <p:nvPr userDrawn="1"/>
        </p:nvSpPr>
        <p:spPr>
          <a:xfrm>
            <a:off x="419102" y="4858555"/>
            <a:ext cx="117020" cy="123111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71245D3D-131A-47D1-B100-B33219007AD2}" type="slidenum">
              <a:rPr lang="en-US" sz="800" noProof="0" smtClean="0">
                <a:solidFill>
                  <a:schemeClr val="bg1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rPr>
              <a:pPr>
                <a:defRPr/>
              </a:pPr>
              <a:t>‹#›</a:t>
            </a:fld>
            <a:endParaRPr lang="en-US" noProof="0" dirty="0">
              <a:solidFill>
                <a:schemeClr val="bg1"/>
              </a:solidFill>
              <a:latin typeface="Nokia Pure Text Light" panose="020B0304040602060303" pitchFamily="34" charset="0"/>
              <a:ea typeface="Nokia Pure Text Light" panose="020B0304040602060303" pitchFamily="34" charset="0"/>
              <a:cs typeface="Nokia Pure Text Light" panose="020B0304040602060303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01D7DF7-FC28-A20E-4DBA-16C18F32FAF9}"/>
              </a:ext>
            </a:extLst>
          </p:cNvPr>
          <p:cNvCxnSpPr>
            <a:cxnSpLocks/>
          </p:cNvCxnSpPr>
          <p:nvPr userDrawn="1"/>
        </p:nvCxnSpPr>
        <p:spPr>
          <a:xfrm>
            <a:off x="1400627" y="4830552"/>
            <a:ext cx="0" cy="14400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E0F3622B-579E-4215-5EE0-C7B3716959E6}"/>
              </a:ext>
            </a:extLst>
          </p:cNvPr>
          <p:cNvSpPr txBox="1"/>
          <p:nvPr userDrawn="1"/>
        </p:nvSpPr>
        <p:spPr>
          <a:xfrm>
            <a:off x="1498493" y="4858555"/>
            <a:ext cx="1016304" cy="123111"/>
          </a:xfrm>
          <a:prstGeom prst="rect">
            <a:avLst/>
          </a:prstGeom>
          <a:noFill/>
        </p:spPr>
        <p:txBody>
          <a:bodyPr wrap="none" lIns="0" tIns="0" rIns="0" bIns="0" anchor="b" anchorCtr="0">
            <a:spAutoFit/>
          </a:bodyPr>
          <a:lstStyle/>
          <a:p>
            <a:r>
              <a:rPr lang="en-US" sz="800" noProof="0" dirty="0">
                <a:solidFill>
                  <a:schemeClr val="bg1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rPr>
              <a:t>Customer confidential</a:t>
            </a:r>
          </a:p>
        </p:txBody>
      </p:sp>
    </p:spTree>
    <p:extLst>
      <p:ext uri="{BB962C8B-B14F-4D97-AF65-F5344CB8AC3E}">
        <p14:creationId xmlns:p14="http://schemas.microsoft.com/office/powerpoint/2010/main" val="439034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K Red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Background pattern&#10;&#10;Description automatically generated">
            <a:extLst>
              <a:ext uri="{FF2B5EF4-FFF2-40B4-BE49-F238E27FC236}">
                <a16:creationId xmlns:a16="http://schemas.microsoft.com/office/drawing/2014/main" id="{38FCEB48-BE41-308F-33AB-94163C02BF5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0"/>
            <a:ext cx="9144000" cy="5143500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7B272883-32AE-DCA4-828C-704D031EB8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18818"/>
          <a:stretch/>
        </p:blipFill>
        <p:spPr>
          <a:xfrm>
            <a:off x="4967656" y="0"/>
            <a:ext cx="4176344" cy="5144400"/>
          </a:xfrm>
          <a:prstGeom prst="rect">
            <a:avLst/>
          </a:prstGeom>
        </p:spPr>
      </p:pic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28762507-4E8B-9844-4B85-39F0D31F8D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7531" y="2488210"/>
            <a:ext cx="3909884" cy="59095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  <a:latin typeface="+mn-lt"/>
                <a:ea typeface="Nokia Pure Text Light" panose="020B0403020202020204" pitchFamily="34" charset="0"/>
              </a:defRPr>
            </a:lvl1pPr>
            <a:lvl2pPr marL="2304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bg1"/>
                </a:solidFill>
                <a:latin typeface="+mn-lt"/>
                <a:ea typeface="Nokia Pure Text Light" panose="020B0403020202020204" pitchFamily="34" charset="0"/>
              </a:defRPr>
            </a:lvl2pPr>
            <a:lvl3pPr marL="4626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200">
                <a:solidFill>
                  <a:schemeClr val="bg1"/>
                </a:solidFill>
                <a:latin typeface="+mn-lt"/>
                <a:ea typeface="Nokia Pure Text Light" panose="020B0403020202020204" pitchFamily="34" charset="0"/>
              </a:defRPr>
            </a:lvl3pPr>
            <a:lvl4pPr marL="6930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000">
                <a:solidFill>
                  <a:schemeClr val="bg1"/>
                </a:solidFill>
                <a:latin typeface="+mn-lt"/>
                <a:ea typeface="Nokia Pure Text Light" panose="020B0403020202020204" pitchFamily="34" charset="0"/>
              </a:defRPr>
            </a:lvl4pPr>
            <a:lvl5pPr marL="9234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>
                <a:solidFill>
                  <a:schemeClr val="bg1"/>
                </a:solidFill>
                <a:latin typeface="+mn-lt"/>
                <a:ea typeface="Nokia Pure Text Light" panose="020B0403020202020204" pitchFamily="34" charset="0"/>
              </a:defRPr>
            </a:lvl5pPr>
            <a:lvl6pPr marL="1153800" indent="0">
              <a:spcBef>
                <a:spcPts val="0"/>
              </a:spcBef>
              <a:spcAft>
                <a:spcPts val="600"/>
              </a:spcAft>
              <a:buFont typeface="Nokia Pure Text" panose="020B0503020202020204" pitchFamily="34" charset="0"/>
              <a:buNone/>
              <a:defRPr sz="800" baseline="0">
                <a:solidFill>
                  <a:schemeClr val="tx2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defRPr>
            </a:lvl6pPr>
            <a:lvl7pPr marL="1384200" indent="0">
              <a:spcBef>
                <a:spcPts val="0"/>
              </a:spcBef>
              <a:spcAft>
                <a:spcPts val="600"/>
              </a:spcAft>
              <a:buNone/>
              <a:defRPr sz="700">
                <a:solidFill>
                  <a:schemeClr val="tx2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defRPr>
            </a:lvl7pPr>
            <a:lvl8pPr marL="1614600" indent="0">
              <a:spcBef>
                <a:spcPts val="0"/>
              </a:spcBef>
              <a:spcAft>
                <a:spcPts val="600"/>
              </a:spcAft>
              <a:buNone/>
              <a:defRPr sz="600">
                <a:solidFill>
                  <a:schemeClr val="tx2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defRPr>
            </a:lvl8pPr>
          </a:lstStyle>
          <a:p>
            <a:pPr lvl="0"/>
            <a:r>
              <a:rPr lang="en-US" dirty="0"/>
              <a:t>Subtitle/Author</a:t>
            </a:r>
          </a:p>
        </p:txBody>
      </p:sp>
      <p:sp>
        <p:nvSpPr>
          <p:cNvPr id="4" name="Title 4">
            <a:extLst>
              <a:ext uri="{FF2B5EF4-FFF2-40B4-BE49-F238E27FC236}">
                <a16:creationId xmlns:a16="http://schemas.microsoft.com/office/drawing/2014/main" id="{C8AB24E6-E3B2-D42E-7E16-7BA7CC1674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7599" y="978439"/>
            <a:ext cx="5003950" cy="124446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3600" kern="1200" baseline="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GB" dirty="0"/>
              <a:t>What is the key message, idea or takeaway?</a:t>
            </a:r>
          </a:p>
        </p:txBody>
      </p:sp>
      <p:grpSp>
        <p:nvGrpSpPr>
          <p:cNvPr id="17" name="Graphic 3">
            <a:extLst>
              <a:ext uri="{FF2B5EF4-FFF2-40B4-BE49-F238E27FC236}">
                <a16:creationId xmlns:a16="http://schemas.microsoft.com/office/drawing/2014/main" id="{5368D4EB-001F-AB94-20B4-7B4A7FC4077F}"/>
              </a:ext>
            </a:extLst>
          </p:cNvPr>
          <p:cNvGrpSpPr/>
          <p:nvPr userDrawn="1"/>
        </p:nvGrpSpPr>
        <p:grpSpPr>
          <a:xfrm>
            <a:off x="6981148" y="2418218"/>
            <a:ext cx="1363492" cy="307063"/>
            <a:chOff x="469958" y="1647414"/>
            <a:chExt cx="8205029" cy="1847802"/>
          </a:xfrm>
          <a:solidFill>
            <a:schemeClr val="bg1"/>
          </a:solidFill>
        </p:grpSpPr>
        <p:sp>
          <p:nvSpPr>
            <p:cNvPr id="18" name="Freeform 24">
              <a:extLst>
                <a:ext uri="{FF2B5EF4-FFF2-40B4-BE49-F238E27FC236}">
                  <a16:creationId xmlns:a16="http://schemas.microsoft.com/office/drawing/2014/main" id="{613657E2-D672-A225-562E-29D6CF681882}"/>
                </a:ext>
              </a:extLst>
            </p:cNvPr>
            <p:cNvSpPr/>
            <p:nvPr/>
          </p:nvSpPr>
          <p:spPr>
            <a:xfrm>
              <a:off x="6648498" y="1648478"/>
              <a:ext cx="2026489" cy="1793370"/>
            </a:xfrm>
            <a:custGeom>
              <a:avLst/>
              <a:gdLst>
                <a:gd name="connsiteX0" fmla="*/ 1019683 w 2026489"/>
                <a:gd name="connsiteY0" fmla="*/ 11431 h 1793370"/>
                <a:gd name="connsiteX1" fmla="*/ 1013215 w 2026489"/>
                <a:gd name="connsiteY1" fmla="*/ 0 h 1793370"/>
                <a:gd name="connsiteX2" fmla="*/ 864805 w 2026489"/>
                <a:gd name="connsiteY2" fmla="*/ 264656 h 1793370"/>
                <a:gd name="connsiteX3" fmla="*/ 1366453 w 2026489"/>
                <a:gd name="connsiteY3" fmla="*/ 1150009 h 1793370"/>
                <a:gd name="connsiteX4" fmla="*/ 362940 w 2026489"/>
                <a:gd name="connsiteY4" fmla="*/ 1150009 h 1793370"/>
                <a:gd name="connsiteX5" fmla="*/ 0 w 2026489"/>
                <a:gd name="connsiteY5" fmla="*/ 1793331 h 1793370"/>
                <a:gd name="connsiteX6" fmla="*/ 299127 w 2026489"/>
                <a:gd name="connsiteY6" fmla="*/ 1793370 h 1793370"/>
                <a:gd name="connsiteX7" fmla="*/ 517917 w 2026489"/>
                <a:gd name="connsiteY7" fmla="*/ 1406250 h 1793370"/>
                <a:gd name="connsiteX8" fmla="*/ 1508375 w 2026489"/>
                <a:gd name="connsiteY8" fmla="*/ 1406250 h 1793370"/>
                <a:gd name="connsiteX9" fmla="*/ 1727480 w 2026489"/>
                <a:gd name="connsiteY9" fmla="*/ 1793370 h 1793370"/>
                <a:gd name="connsiteX10" fmla="*/ 2026490 w 2026489"/>
                <a:gd name="connsiteY10" fmla="*/ 1793331 h 1793370"/>
                <a:gd name="connsiteX11" fmla="*/ 1019683 w 2026489"/>
                <a:gd name="connsiteY11" fmla="*/ 11431 h 1793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26489" h="1793370">
                  <a:moveTo>
                    <a:pt x="1019683" y="11431"/>
                  </a:moveTo>
                  <a:lnTo>
                    <a:pt x="1013215" y="0"/>
                  </a:lnTo>
                  <a:lnTo>
                    <a:pt x="864805" y="264656"/>
                  </a:lnTo>
                  <a:lnTo>
                    <a:pt x="1366453" y="1150009"/>
                  </a:lnTo>
                  <a:lnTo>
                    <a:pt x="362940" y="1150009"/>
                  </a:lnTo>
                  <a:lnTo>
                    <a:pt x="0" y="1793331"/>
                  </a:lnTo>
                  <a:lnTo>
                    <a:pt x="299127" y="1793370"/>
                  </a:lnTo>
                  <a:lnTo>
                    <a:pt x="517917" y="1406250"/>
                  </a:lnTo>
                  <a:lnTo>
                    <a:pt x="1508375" y="1406250"/>
                  </a:lnTo>
                  <a:lnTo>
                    <a:pt x="1727480" y="1793370"/>
                  </a:lnTo>
                  <a:lnTo>
                    <a:pt x="2026490" y="1793331"/>
                  </a:lnTo>
                  <a:lnTo>
                    <a:pt x="1019683" y="11431"/>
                  </a:lnTo>
                  <a:close/>
                </a:path>
              </a:pathLst>
            </a:custGeom>
            <a:grpFill/>
            <a:ln w="19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 25">
              <a:extLst>
                <a:ext uri="{FF2B5EF4-FFF2-40B4-BE49-F238E27FC236}">
                  <a16:creationId xmlns:a16="http://schemas.microsoft.com/office/drawing/2014/main" id="{0BD6D9C6-1C22-1480-6BCF-CF7223FAE460}"/>
                </a:ext>
              </a:extLst>
            </p:cNvPr>
            <p:cNvSpPr/>
            <p:nvPr/>
          </p:nvSpPr>
          <p:spPr>
            <a:xfrm>
              <a:off x="6141802" y="1706399"/>
              <a:ext cx="271953" cy="1735409"/>
            </a:xfrm>
            <a:custGeom>
              <a:avLst/>
              <a:gdLst>
                <a:gd name="connsiteX0" fmla="*/ 39 w 271953"/>
                <a:gd name="connsiteY0" fmla="*/ 0 h 1735409"/>
                <a:gd name="connsiteX1" fmla="*/ 0 w 271953"/>
                <a:gd name="connsiteY1" fmla="*/ 1735409 h 1735409"/>
                <a:gd name="connsiteX2" fmla="*/ 271934 w 271953"/>
                <a:gd name="connsiteY2" fmla="*/ 1735409 h 1735409"/>
                <a:gd name="connsiteX3" fmla="*/ 271953 w 271953"/>
                <a:gd name="connsiteY3" fmla="*/ 218776 h 1735409"/>
                <a:gd name="connsiteX4" fmla="*/ 271953 w 271953"/>
                <a:gd name="connsiteY4" fmla="*/ 0 h 1735409"/>
                <a:gd name="connsiteX5" fmla="*/ 39 w 271953"/>
                <a:gd name="connsiteY5" fmla="*/ 0 h 1735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1953" h="1735409">
                  <a:moveTo>
                    <a:pt x="39" y="0"/>
                  </a:moveTo>
                  <a:lnTo>
                    <a:pt x="0" y="1735409"/>
                  </a:lnTo>
                  <a:lnTo>
                    <a:pt x="271934" y="1735409"/>
                  </a:lnTo>
                  <a:lnTo>
                    <a:pt x="271953" y="218776"/>
                  </a:lnTo>
                  <a:lnTo>
                    <a:pt x="271953" y="0"/>
                  </a:lnTo>
                  <a:lnTo>
                    <a:pt x="39" y="0"/>
                  </a:lnTo>
                  <a:close/>
                </a:path>
              </a:pathLst>
            </a:custGeom>
            <a:grpFill/>
            <a:ln w="19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 26">
              <a:extLst>
                <a:ext uri="{FF2B5EF4-FFF2-40B4-BE49-F238E27FC236}">
                  <a16:creationId xmlns:a16="http://schemas.microsoft.com/office/drawing/2014/main" id="{1DA0F70D-D740-C847-348C-7B13B81C406A}"/>
                </a:ext>
              </a:extLst>
            </p:cNvPr>
            <p:cNvSpPr/>
            <p:nvPr/>
          </p:nvSpPr>
          <p:spPr>
            <a:xfrm>
              <a:off x="4382809" y="1706399"/>
              <a:ext cx="1429220" cy="1735409"/>
            </a:xfrm>
            <a:custGeom>
              <a:avLst/>
              <a:gdLst>
                <a:gd name="connsiteX0" fmla="*/ 403030 w 1429220"/>
                <a:gd name="connsiteY0" fmla="*/ 867715 h 1735409"/>
                <a:gd name="connsiteX1" fmla="*/ 1429102 w 1429220"/>
                <a:gd name="connsiteY1" fmla="*/ 0 h 1735409"/>
                <a:gd name="connsiteX2" fmla="*/ 1026072 w 1429220"/>
                <a:gd name="connsiteY2" fmla="*/ 0 h 1735409"/>
                <a:gd name="connsiteX3" fmla="*/ 6665 w 1429220"/>
                <a:gd name="connsiteY3" fmla="*/ 862058 h 1735409"/>
                <a:gd name="connsiteX4" fmla="*/ 0 w 1429220"/>
                <a:gd name="connsiteY4" fmla="*/ 867715 h 1735409"/>
                <a:gd name="connsiteX5" fmla="*/ 1024022 w 1429220"/>
                <a:gd name="connsiteY5" fmla="*/ 1733655 h 1735409"/>
                <a:gd name="connsiteX6" fmla="*/ 1026072 w 1429220"/>
                <a:gd name="connsiteY6" fmla="*/ 1735409 h 1735409"/>
                <a:gd name="connsiteX7" fmla="*/ 1429221 w 1429220"/>
                <a:gd name="connsiteY7" fmla="*/ 1735409 h 1735409"/>
                <a:gd name="connsiteX8" fmla="*/ 403030 w 1429220"/>
                <a:gd name="connsiteY8" fmla="*/ 867715 h 1735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29220" h="1735409">
                  <a:moveTo>
                    <a:pt x="403030" y="867715"/>
                  </a:moveTo>
                  <a:lnTo>
                    <a:pt x="1429102" y="0"/>
                  </a:lnTo>
                  <a:lnTo>
                    <a:pt x="1026072" y="0"/>
                  </a:lnTo>
                  <a:lnTo>
                    <a:pt x="6665" y="862058"/>
                  </a:lnTo>
                  <a:lnTo>
                    <a:pt x="0" y="867715"/>
                  </a:lnTo>
                  <a:lnTo>
                    <a:pt x="1024022" y="1733655"/>
                  </a:lnTo>
                  <a:lnTo>
                    <a:pt x="1026072" y="1735409"/>
                  </a:lnTo>
                  <a:lnTo>
                    <a:pt x="1429221" y="1735409"/>
                  </a:lnTo>
                  <a:lnTo>
                    <a:pt x="403030" y="867715"/>
                  </a:lnTo>
                  <a:close/>
                </a:path>
              </a:pathLst>
            </a:custGeom>
            <a:grpFill/>
            <a:ln w="19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 27">
              <a:extLst>
                <a:ext uri="{FF2B5EF4-FFF2-40B4-BE49-F238E27FC236}">
                  <a16:creationId xmlns:a16="http://schemas.microsoft.com/office/drawing/2014/main" id="{AD4B7147-6573-E1BB-29BC-949631B703ED}"/>
                </a:ext>
              </a:extLst>
            </p:cNvPr>
            <p:cNvSpPr/>
            <p:nvPr/>
          </p:nvSpPr>
          <p:spPr>
            <a:xfrm>
              <a:off x="2295838" y="1674374"/>
              <a:ext cx="1881493" cy="1794690"/>
            </a:xfrm>
            <a:custGeom>
              <a:avLst/>
              <a:gdLst>
                <a:gd name="connsiteX0" fmla="*/ 1814643 w 1881493"/>
                <a:gd name="connsiteY0" fmla="*/ 547443 h 1794690"/>
                <a:gd name="connsiteX1" fmla="*/ 1612674 w 1881493"/>
                <a:gd name="connsiteY1" fmla="*/ 257739 h 1794690"/>
                <a:gd name="connsiteX2" fmla="*/ 1309110 w 1881493"/>
                <a:gd name="connsiteY2" fmla="*/ 64720 h 1794690"/>
                <a:gd name="connsiteX3" fmla="*/ 937848 w 1881493"/>
                <a:gd name="connsiteY3" fmla="*/ 0 h 1794690"/>
                <a:gd name="connsiteX4" fmla="*/ 935876 w 1881493"/>
                <a:gd name="connsiteY4" fmla="*/ 0 h 1794690"/>
                <a:gd name="connsiteX5" fmla="*/ 567434 w 1881493"/>
                <a:gd name="connsiteY5" fmla="*/ 63577 h 1794690"/>
                <a:gd name="connsiteX6" fmla="*/ 266532 w 1881493"/>
                <a:gd name="connsiteY6" fmla="*/ 255669 h 1794690"/>
                <a:gd name="connsiteX7" fmla="*/ 66910 w 1881493"/>
                <a:gd name="connsiteY7" fmla="*/ 546044 h 1794690"/>
                <a:gd name="connsiteX8" fmla="*/ 1 w 1881493"/>
                <a:gd name="connsiteY8" fmla="*/ 903997 h 1794690"/>
                <a:gd name="connsiteX9" fmla="*/ 65352 w 1881493"/>
                <a:gd name="connsiteY9" fmla="*/ 1253928 h 1794690"/>
                <a:gd name="connsiteX10" fmla="*/ 262687 w 1881493"/>
                <a:gd name="connsiteY10" fmla="*/ 1540085 h 1794690"/>
                <a:gd name="connsiteX11" fmla="*/ 559113 w 1881493"/>
                <a:gd name="connsiteY11" fmla="*/ 1730758 h 1794690"/>
                <a:gd name="connsiteX12" fmla="*/ 921382 w 1881493"/>
                <a:gd name="connsiteY12" fmla="*/ 1794691 h 1794690"/>
                <a:gd name="connsiteX13" fmla="*/ 923354 w 1881493"/>
                <a:gd name="connsiteY13" fmla="*/ 1794691 h 1794690"/>
                <a:gd name="connsiteX14" fmla="*/ 1299861 w 1881493"/>
                <a:gd name="connsiteY14" fmla="*/ 1731941 h 1794690"/>
                <a:gd name="connsiteX15" fmla="*/ 1608040 w 1881493"/>
                <a:gd name="connsiteY15" fmla="*/ 1542253 h 1794690"/>
                <a:gd name="connsiteX16" fmla="*/ 1812848 w 1881493"/>
                <a:gd name="connsiteY16" fmla="*/ 1255446 h 1794690"/>
                <a:gd name="connsiteX17" fmla="*/ 1881493 w 1881493"/>
                <a:gd name="connsiteY17" fmla="*/ 901927 h 1794690"/>
                <a:gd name="connsiteX18" fmla="*/ 1814643 w 1881493"/>
                <a:gd name="connsiteY18" fmla="*/ 547443 h 1794690"/>
                <a:gd name="connsiteX19" fmla="*/ 1417982 w 1881493"/>
                <a:gd name="connsiteY19" fmla="*/ 1364193 h 1794690"/>
                <a:gd name="connsiteX20" fmla="*/ 1201815 w 1881493"/>
                <a:gd name="connsiteY20" fmla="*/ 1504808 h 1794690"/>
                <a:gd name="connsiteX21" fmla="*/ 939288 w 1881493"/>
                <a:gd name="connsiteY21" fmla="*/ 1551398 h 1794690"/>
                <a:gd name="connsiteX22" fmla="*/ 937947 w 1881493"/>
                <a:gd name="connsiteY22" fmla="*/ 1551398 h 1794690"/>
                <a:gd name="connsiteX23" fmla="*/ 675675 w 1881493"/>
                <a:gd name="connsiteY23" fmla="*/ 1504907 h 1794690"/>
                <a:gd name="connsiteX24" fmla="*/ 461638 w 1881493"/>
                <a:gd name="connsiteY24" fmla="*/ 1366420 h 1794690"/>
                <a:gd name="connsiteX25" fmla="*/ 319322 w 1881493"/>
                <a:gd name="connsiteY25" fmla="*/ 1158779 h 1794690"/>
                <a:gd name="connsiteX26" fmla="*/ 272172 w 1881493"/>
                <a:gd name="connsiteY26" fmla="*/ 904411 h 1794690"/>
                <a:gd name="connsiteX27" fmla="*/ 319972 w 1881493"/>
                <a:gd name="connsiteY27" fmla="*/ 643598 h 1794690"/>
                <a:gd name="connsiteX28" fmla="*/ 462467 w 1881493"/>
                <a:gd name="connsiteY28" fmla="*/ 434281 h 1794690"/>
                <a:gd name="connsiteX29" fmla="*/ 678574 w 1881493"/>
                <a:gd name="connsiteY29" fmla="*/ 296484 h 1794690"/>
                <a:gd name="connsiteX30" fmla="*/ 946071 w 1881493"/>
                <a:gd name="connsiteY30" fmla="*/ 250782 h 1794690"/>
                <a:gd name="connsiteX31" fmla="*/ 947491 w 1881493"/>
                <a:gd name="connsiteY31" fmla="*/ 250782 h 1794690"/>
                <a:gd name="connsiteX32" fmla="*/ 1205621 w 1881493"/>
                <a:gd name="connsiteY32" fmla="*/ 297706 h 1794690"/>
                <a:gd name="connsiteX33" fmla="*/ 1419520 w 1881493"/>
                <a:gd name="connsiteY33" fmla="*/ 437631 h 1794690"/>
                <a:gd name="connsiteX34" fmla="*/ 1563217 w 1881493"/>
                <a:gd name="connsiteY34" fmla="*/ 645470 h 1794690"/>
                <a:gd name="connsiteX35" fmla="*/ 1610860 w 1881493"/>
                <a:gd name="connsiteY35" fmla="*/ 896547 h 1794690"/>
                <a:gd name="connsiteX36" fmla="*/ 1599324 w 1881493"/>
                <a:gd name="connsiteY36" fmla="*/ 1027229 h 1794690"/>
                <a:gd name="connsiteX37" fmla="*/ 1417982 w 1881493"/>
                <a:gd name="connsiteY37" fmla="*/ 1364193 h 1794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881493" h="1794690">
                  <a:moveTo>
                    <a:pt x="1814643" y="547443"/>
                  </a:moveTo>
                  <a:cubicBezTo>
                    <a:pt x="1769998" y="440528"/>
                    <a:pt x="1702043" y="343054"/>
                    <a:pt x="1612674" y="257739"/>
                  </a:cubicBezTo>
                  <a:cubicBezTo>
                    <a:pt x="1523305" y="172423"/>
                    <a:pt x="1421137" y="107486"/>
                    <a:pt x="1309110" y="64720"/>
                  </a:cubicBezTo>
                  <a:cubicBezTo>
                    <a:pt x="1197083" y="21954"/>
                    <a:pt x="1072277" y="197"/>
                    <a:pt x="937848" y="0"/>
                  </a:cubicBezTo>
                  <a:lnTo>
                    <a:pt x="935876" y="0"/>
                  </a:lnTo>
                  <a:cubicBezTo>
                    <a:pt x="802216" y="0"/>
                    <a:pt x="678258" y="21383"/>
                    <a:pt x="567434" y="63577"/>
                  </a:cubicBezTo>
                  <a:cubicBezTo>
                    <a:pt x="455979" y="106008"/>
                    <a:pt x="354738" y="170630"/>
                    <a:pt x="266532" y="255669"/>
                  </a:cubicBezTo>
                  <a:cubicBezTo>
                    <a:pt x="178326" y="340708"/>
                    <a:pt x="111121" y="438420"/>
                    <a:pt x="66910" y="546044"/>
                  </a:cubicBezTo>
                  <a:cubicBezTo>
                    <a:pt x="22699" y="653668"/>
                    <a:pt x="198" y="774024"/>
                    <a:pt x="1" y="903997"/>
                  </a:cubicBezTo>
                  <a:cubicBezTo>
                    <a:pt x="-196" y="1030659"/>
                    <a:pt x="21693" y="1148373"/>
                    <a:pt x="65352" y="1253928"/>
                  </a:cubicBezTo>
                  <a:cubicBezTo>
                    <a:pt x="109012" y="1359483"/>
                    <a:pt x="175349" y="1455795"/>
                    <a:pt x="262687" y="1540085"/>
                  </a:cubicBezTo>
                  <a:cubicBezTo>
                    <a:pt x="350025" y="1624376"/>
                    <a:pt x="449747" y="1688505"/>
                    <a:pt x="559113" y="1730758"/>
                  </a:cubicBezTo>
                  <a:cubicBezTo>
                    <a:pt x="668478" y="1773012"/>
                    <a:pt x="790266" y="1794493"/>
                    <a:pt x="921382" y="1794691"/>
                  </a:cubicBezTo>
                  <a:lnTo>
                    <a:pt x="923354" y="1794691"/>
                  </a:lnTo>
                  <a:cubicBezTo>
                    <a:pt x="1059834" y="1794691"/>
                    <a:pt x="1186513" y="1773583"/>
                    <a:pt x="1299861" y="1731941"/>
                  </a:cubicBezTo>
                  <a:cubicBezTo>
                    <a:pt x="1414196" y="1689845"/>
                    <a:pt x="1518986" y="1625359"/>
                    <a:pt x="1608040" y="1542253"/>
                  </a:cubicBezTo>
                  <a:cubicBezTo>
                    <a:pt x="1698553" y="1458219"/>
                    <a:pt x="1767473" y="1361730"/>
                    <a:pt x="1812848" y="1255446"/>
                  </a:cubicBezTo>
                  <a:cubicBezTo>
                    <a:pt x="1858223" y="1149162"/>
                    <a:pt x="1881295" y="1030264"/>
                    <a:pt x="1881493" y="901927"/>
                  </a:cubicBezTo>
                  <a:cubicBezTo>
                    <a:pt x="1881689" y="773590"/>
                    <a:pt x="1859268" y="654358"/>
                    <a:pt x="1814643" y="547443"/>
                  </a:cubicBezTo>
                  <a:close/>
                  <a:moveTo>
                    <a:pt x="1417982" y="1364193"/>
                  </a:moveTo>
                  <a:cubicBezTo>
                    <a:pt x="1354130" y="1426450"/>
                    <a:pt x="1281404" y="1473749"/>
                    <a:pt x="1201815" y="1504808"/>
                  </a:cubicBezTo>
                  <a:cubicBezTo>
                    <a:pt x="1122562" y="1535730"/>
                    <a:pt x="1034198" y="1551398"/>
                    <a:pt x="939288" y="1551398"/>
                  </a:cubicBezTo>
                  <a:lnTo>
                    <a:pt x="937947" y="1551398"/>
                  </a:lnTo>
                  <a:cubicBezTo>
                    <a:pt x="842898" y="1551240"/>
                    <a:pt x="754554" y="1535631"/>
                    <a:pt x="675675" y="1504907"/>
                  </a:cubicBezTo>
                  <a:cubicBezTo>
                    <a:pt x="596797" y="1474183"/>
                    <a:pt x="524702" y="1427653"/>
                    <a:pt x="461638" y="1366420"/>
                  </a:cubicBezTo>
                  <a:cubicBezTo>
                    <a:pt x="398575" y="1305188"/>
                    <a:pt x="350735" y="1235364"/>
                    <a:pt x="319322" y="1158779"/>
                  </a:cubicBezTo>
                  <a:cubicBezTo>
                    <a:pt x="287908" y="1082195"/>
                    <a:pt x="271995" y="996584"/>
                    <a:pt x="272172" y="904411"/>
                  </a:cubicBezTo>
                  <a:cubicBezTo>
                    <a:pt x="272310" y="809320"/>
                    <a:pt x="288401" y="721581"/>
                    <a:pt x="319972" y="643598"/>
                  </a:cubicBezTo>
                  <a:cubicBezTo>
                    <a:pt x="351544" y="565614"/>
                    <a:pt x="399462" y="495257"/>
                    <a:pt x="462467" y="434281"/>
                  </a:cubicBezTo>
                  <a:cubicBezTo>
                    <a:pt x="524288" y="374026"/>
                    <a:pt x="597842" y="327122"/>
                    <a:pt x="678574" y="296484"/>
                  </a:cubicBezTo>
                  <a:cubicBezTo>
                    <a:pt x="758656" y="266154"/>
                    <a:pt x="848656" y="250782"/>
                    <a:pt x="946071" y="250782"/>
                  </a:cubicBezTo>
                  <a:lnTo>
                    <a:pt x="947491" y="250782"/>
                  </a:lnTo>
                  <a:cubicBezTo>
                    <a:pt x="1040469" y="250920"/>
                    <a:pt x="1127314" y="266706"/>
                    <a:pt x="1205621" y="297706"/>
                  </a:cubicBezTo>
                  <a:cubicBezTo>
                    <a:pt x="1283928" y="328706"/>
                    <a:pt x="1355846" y="375749"/>
                    <a:pt x="1419520" y="437631"/>
                  </a:cubicBezTo>
                  <a:cubicBezTo>
                    <a:pt x="1483195" y="499514"/>
                    <a:pt x="1531488" y="569417"/>
                    <a:pt x="1563217" y="645470"/>
                  </a:cubicBezTo>
                  <a:cubicBezTo>
                    <a:pt x="1594946" y="721522"/>
                    <a:pt x="1610998" y="806069"/>
                    <a:pt x="1610860" y="896547"/>
                  </a:cubicBezTo>
                  <a:cubicBezTo>
                    <a:pt x="1610919" y="940365"/>
                    <a:pt x="1607054" y="984099"/>
                    <a:pt x="1599324" y="1027229"/>
                  </a:cubicBezTo>
                  <a:cubicBezTo>
                    <a:pt x="1575621" y="1156532"/>
                    <a:pt x="1514628" y="1269911"/>
                    <a:pt x="1417982" y="1364193"/>
                  </a:cubicBezTo>
                  <a:close/>
                </a:path>
              </a:pathLst>
            </a:custGeom>
            <a:grpFill/>
            <a:ln w="19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 28">
              <a:extLst>
                <a:ext uri="{FF2B5EF4-FFF2-40B4-BE49-F238E27FC236}">
                  <a16:creationId xmlns:a16="http://schemas.microsoft.com/office/drawing/2014/main" id="{1B35AF1E-8998-B400-6C9E-9AF841F3BEB9}"/>
                </a:ext>
              </a:extLst>
            </p:cNvPr>
            <p:cNvSpPr/>
            <p:nvPr/>
          </p:nvSpPr>
          <p:spPr>
            <a:xfrm>
              <a:off x="469958" y="1647414"/>
              <a:ext cx="1719691" cy="1847802"/>
            </a:xfrm>
            <a:custGeom>
              <a:avLst/>
              <a:gdLst>
                <a:gd name="connsiteX0" fmla="*/ 0 w 1719691"/>
                <a:gd name="connsiteY0" fmla="*/ 0 h 1847802"/>
                <a:gd name="connsiteX1" fmla="*/ 0 w 1719691"/>
                <a:gd name="connsiteY1" fmla="*/ 1794395 h 1847802"/>
                <a:gd name="connsiteX2" fmla="*/ 277515 w 1719691"/>
                <a:gd name="connsiteY2" fmla="*/ 1794395 h 1847802"/>
                <a:gd name="connsiteX3" fmla="*/ 277534 w 1719691"/>
                <a:gd name="connsiteY3" fmla="*/ 607611 h 1847802"/>
                <a:gd name="connsiteX4" fmla="*/ 1707485 w 1719691"/>
                <a:gd name="connsiteY4" fmla="*/ 1837299 h 1847802"/>
                <a:gd name="connsiteX5" fmla="*/ 1719691 w 1719691"/>
                <a:gd name="connsiteY5" fmla="*/ 1847803 h 1847802"/>
                <a:gd name="connsiteX6" fmla="*/ 1719691 w 1719691"/>
                <a:gd name="connsiteY6" fmla="*/ 1476350 h 1847802"/>
                <a:gd name="connsiteX7" fmla="*/ 0 w 1719691"/>
                <a:gd name="connsiteY7" fmla="*/ 0 h 1847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19691" h="1847802">
                  <a:moveTo>
                    <a:pt x="0" y="0"/>
                  </a:moveTo>
                  <a:lnTo>
                    <a:pt x="0" y="1794395"/>
                  </a:lnTo>
                  <a:lnTo>
                    <a:pt x="277515" y="1794395"/>
                  </a:lnTo>
                  <a:lnTo>
                    <a:pt x="277534" y="607611"/>
                  </a:lnTo>
                  <a:lnTo>
                    <a:pt x="1707485" y="1837299"/>
                  </a:lnTo>
                  <a:lnTo>
                    <a:pt x="1719691" y="1847803"/>
                  </a:lnTo>
                  <a:lnTo>
                    <a:pt x="1719691" y="147635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9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2E25F639-05B8-4FD1-CCFC-230D12B26302}"/>
              </a:ext>
            </a:extLst>
          </p:cNvPr>
          <p:cNvSpPr txBox="1"/>
          <p:nvPr userDrawn="1"/>
        </p:nvSpPr>
        <p:spPr>
          <a:xfrm>
            <a:off x="680028" y="4858555"/>
            <a:ext cx="631583" cy="123111"/>
          </a:xfrm>
          <a:prstGeom prst="rect">
            <a:avLst/>
          </a:prstGeom>
          <a:noFill/>
        </p:spPr>
        <p:txBody>
          <a:bodyPr wrap="none" lIns="0" tIns="0" rIns="0" bIns="0" anchor="b" anchorCtr="0">
            <a:spAutoFit/>
          </a:bodyPr>
          <a:lstStyle/>
          <a:p>
            <a:r>
              <a:rPr lang="en-US" sz="800" noProof="0" dirty="0">
                <a:solidFill>
                  <a:schemeClr val="bg1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rPr>
              <a:t>© 2023 Nokia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61D3DD-05D1-9F43-A046-31BEFF92BF54}"/>
              </a:ext>
            </a:extLst>
          </p:cNvPr>
          <p:cNvSpPr txBox="1">
            <a:spLocks/>
          </p:cNvSpPr>
          <p:nvPr userDrawn="1"/>
        </p:nvSpPr>
        <p:spPr>
          <a:xfrm>
            <a:off x="419102" y="4858555"/>
            <a:ext cx="117020" cy="123111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71245D3D-131A-47D1-B100-B33219007AD2}" type="slidenum">
              <a:rPr lang="en-US" sz="800" noProof="0" smtClean="0">
                <a:solidFill>
                  <a:schemeClr val="bg1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rPr>
              <a:pPr>
                <a:defRPr/>
              </a:pPr>
              <a:t>‹#›</a:t>
            </a:fld>
            <a:endParaRPr lang="en-US" noProof="0" dirty="0">
              <a:solidFill>
                <a:schemeClr val="bg1"/>
              </a:solidFill>
              <a:latin typeface="Nokia Pure Text Light" panose="020B0304040602060303" pitchFamily="34" charset="0"/>
              <a:ea typeface="Nokia Pure Text Light" panose="020B0304040602060303" pitchFamily="34" charset="0"/>
              <a:cs typeface="Nokia Pure Text Light" panose="020B0304040602060303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2CE35B1-7A73-3F34-EBC4-621667D10A1A}"/>
              </a:ext>
            </a:extLst>
          </p:cNvPr>
          <p:cNvCxnSpPr>
            <a:cxnSpLocks/>
          </p:cNvCxnSpPr>
          <p:nvPr userDrawn="1"/>
        </p:nvCxnSpPr>
        <p:spPr>
          <a:xfrm>
            <a:off x="1400627" y="4830552"/>
            <a:ext cx="0" cy="14400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F5A72E6C-6607-E7B8-88D4-5D482D6CFA18}"/>
              </a:ext>
            </a:extLst>
          </p:cNvPr>
          <p:cNvSpPr txBox="1"/>
          <p:nvPr userDrawn="1"/>
        </p:nvSpPr>
        <p:spPr>
          <a:xfrm>
            <a:off x="1498493" y="4858555"/>
            <a:ext cx="1016304" cy="123111"/>
          </a:xfrm>
          <a:prstGeom prst="rect">
            <a:avLst/>
          </a:prstGeom>
          <a:noFill/>
        </p:spPr>
        <p:txBody>
          <a:bodyPr wrap="none" lIns="0" tIns="0" rIns="0" bIns="0" anchor="b" anchorCtr="0">
            <a:spAutoFit/>
          </a:bodyPr>
          <a:lstStyle/>
          <a:p>
            <a:r>
              <a:rPr lang="en-US" sz="800" noProof="0" dirty="0">
                <a:solidFill>
                  <a:schemeClr val="bg1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rPr>
              <a:t>Customer confidential</a:t>
            </a:r>
          </a:p>
        </p:txBody>
      </p:sp>
    </p:spTree>
    <p:extLst>
      <p:ext uri="{BB962C8B-B14F-4D97-AF65-F5344CB8AC3E}">
        <p14:creationId xmlns:p14="http://schemas.microsoft.com/office/powerpoint/2010/main" val="2465581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10" Type="http://schemas.openxmlformats.org/officeDocument/2006/relationships/image" Target="../media/image2.svg"/><Relationship Id="rId4" Type="http://schemas.openxmlformats.org/officeDocument/2006/relationships/slideLayout" Target="../slideLayouts/slideLayout16.xml"/><Relationship Id="rId9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2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slideLayout" Target="../slideLayouts/slideLayout46.xml"/><Relationship Id="rId26" Type="http://schemas.openxmlformats.org/officeDocument/2006/relationships/slideLayout" Target="../slideLayouts/slideLayout54.xml"/><Relationship Id="rId3" Type="http://schemas.openxmlformats.org/officeDocument/2006/relationships/slideLayout" Target="../slideLayouts/slideLayout31.xml"/><Relationship Id="rId21" Type="http://schemas.openxmlformats.org/officeDocument/2006/relationships/slideLayout" Target="../slideLayouts/slideLayout49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5" Type="http://schemas.openxmlformats.org/officeDocument/2006/relationships/slideLayout" Target="../slideLayouts/slideLayout53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20" Type="http://schemas.openxmlformats.org/officeDocument/2006/relationships/slideLayout" Target="../slideLayouts/slideLayout48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24" Type="http://schemas.openxmlformats.org/officeDocument/2006/relationships/slideLayout" Target="../slideLayouts/slideLayout52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23" Type="http://schemas.openxmlformats.org/officeDocument/2006/relationships/slideLayout" Target="../slideLayouts/slideLayout51.xml"/><Relationship Id="rId28" Type="http://schemas.openxmlformats.org/officeDocument/2006/relationships/theme" Target="../theme/theme6.xml"/><Relationship Id="rId10" Type="http://schemas.openxmlformats.org/officeDocument/2006/relationships/slideLayout" Target="../slideLayouts/slideLayout38.xml"/><Relationship Id="rId19" Type="http://schemas.openxmlformats.org/officeDocument/2006/relationships/slideLayout" Target="../slideLayouts/slideLayout47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Relationship Id="rId22" Type="http://schemas.openxmlformats.org/officeDocument/2006/relationships/slideLayout" Target="../slideLayouts/slideLayout50.xml"/><Relationship Id="rId27" Type="http://schemas.openxmlformats.org/officeDocument/2006/relationships/slideLayout" Target="../slideLayouts/slideLayout55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56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88743917-8ED3-19CC-8FD4-5B267633EFB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752320" y="4740459"/>
            <a:ext cx="972000" cy="21901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DA7B9B1-743B-F10B-12F9-F84220C23734}"/>
              </a:ext>
            </a:extLst>
          </p:cNvPr>
          <p:cNvSpPr txBox="1"/>
          <p:nvPr userDrawn="1"/>
        </p:nvSpPr>
        <p:spPr>
          <a:xfrm>
            <a:off x="680028" y="4858555"/>
            <a:ext cx="631583" cy="123111"/>
          </a:xfrm>
          <a:prstGeom prst="rect">
            <a:avLst/>
          </a:prstGeom>
          <a:noFill/>
        </p:spPr>
        <p:txBody>
          <a:bodyPr wrap="none" lIns="0" tIns="0" rIns="0" bIns="0" anchor="b" anchorCtr="0">
            <a:spAutoFit/>
          </a:bodyPr>
          <a:lstStyle/>
          <a:p>
            <a:r>
              <a:rPr lang="en-US" sz="800" noProof="0" dirty="0">
                <a:solidFill>
                  <a:schemeClr val="tx2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rPr>
              <a:t>© 2023 Nokia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D2A6645-050F-5AA2-BD3A-F14B8F9A2A8B}"/>
              </a:ext>
            </a:extLst>
          </p:cNvPr>
          <p:cNvSpPr txBox="1">
            <a:spLocks/>
          </p:cNvSpPr>
          <p:nvPr userDrawn="1"/>
        </p:nvSpPr>
        <p:spPr>
          <a:xfrm>
            <a:off x="419102" y="4858555"/>
            <a:ext cx="117020" cy="123111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71245D3D-131A-47D1-B100-B33219007AD2}" type="slidenum">
              <a:rPr lang="en-US" sz="800" noProof="0" smtClean="0">
                <a:solidFill>
                  <a:schemeClr val="tx2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rPr>
              <a:pPr>
                <a:defRPr/>
              </a:pPr>
              <a:t>‹#›</a:t>
            </a:fld>
            <a:endParaRPr lang="en-US" noProof="0" dirty="0">
              <a:solidFill>
                <a:schemeClr val="tx2"/>
              </a:solidFill>
              <a:latin typeface="Nokia Pure Text Light" panose="020B0304040602060303" pitchFamily="34" charset="0"/>
              <a:ea typeface="Nokia Pure Text Light" panose="020B0304040602060303" pitchFamily="34" charset="0"/>
              <a:cs typeface="Nokia Pure Text Light" panose="020B0304040602060303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7FEEFA5-3C5B-D8D6-A29E-0E11FC022852}"/>
              </a:ext>
            </a:extLst>
          </p:cNvPr>
          <p:cNvCxnSpPr>
            <a:cxnSpLocks/>
          </p:cNvCxnSpPr>
          <p:nvPr userDrawn="1"/>
        </p:nvCxnSpPr>
        <p:spPr>
          <a:xfrm>
            <a:off x="1400627" y="4830552"/>
            <a:ext cx="0" cy="14400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15C1412B-D495-FC98-D420-9E12C2E3B7F3}"/>
              </a:ext>
            </a:extLst>
          </p:cNvPr>
          <p:cNvSpPr txBox="1"/>
          <p:nvPr userDrawn="1"/>
        </p:nvSpPr>
        <p:spPr>
          <a:xfrm>
            <a:off x="1498493" y="4858555"/>
            <a:ext cx="1016304" cy="123111"/>
          </a:xfrm>
          <a:prstGeom prst="rect">
            <a:avLst/>
          </a:prstGeom>
          <a:noFill/>
        </p:spPr>
        <p:txBody>
          <a:bodyPr wrap="none" lIns="0" tIns="0" rIns="0" bIns="0" anchor="b" anchorCtr="0">
            <a:spAutoFit/>
          </a:bodyPr>
          <a:lstStyle/>
          <a:p>
            <a:r>
              <a:rPr lang="en-US" sz="800" noProof="0" dirty="0">
                <a:solidFill>
                  <a:schemeClr val="tx2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rPr>
              <a:t>Customer confidential</a:t>
            </a:r>
          </a:p>
        </p:txBody>
      </p:sp>
    </p:spTree>
    <p:extLst>
      <p:ext uri="{BB962C8B-B14F-4D97-AF65-F5344CB8AC3E}">
        <p14:creationId xmlns:p14="http://schemas.microsoft.com/office/powerpoint/2010/main" val="4241891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868" r:id="rId2"/>
  </p:sldLayoutIdLst>
  <p:hf sldNum="0"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5891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7" r:id="rId2"/>
    <p:sldLayoutId id="2147483758" r:id="rId3"/>
    <p:sldLayoutId id="2147483760" r:id="rId4"/>
    <p:sldLayoutId id="2147483761" r:id="rId5"/>
    <p:sldLayoutId id="2147483762" r:id="rId6"/>
    <p:sldLayoutId id="2147483755" r:id="rId7"/>
    <p:sldLayoutId id="2147483756" r:id="rId8"/>
    <p:sldLayoutId id="2147483793" r:id="rId9"/>
    <p:sldLayoutId id="2147483774" r:id="rId10"/>
  </p:sldLayoutIdLst>
  <p:hf sldNum="0"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610FECBD-4BB5-BD1E-D0AD-50BDBA714D76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752320" y="4740459"/>
            <a:ext cx="972000" cy="21901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DFBA499-5E07-27F8-FFB9-4E50A645E017}"/>
              </a:ext>
            </a:extLst>
          </p:cNvPr>
          <p:cNvSpPr txBox="1"/>
          <p:nvPr userDrawn="1"/>
        </p:nvSpPr>
        <p:spPr>
          <a:xfrm>
            <a:off x="680028" y="4858555"/>
            <a:ext cx="631583" cy="123111"/>
          </a:xfrm>
          <a:prstGeom prst="rect">
            <a:avLst/>
          </a:prstGeom>
          <a:noFill/>
        </p:spPr>
        <p:txBody>
          <a:bodyPr wrap="none" lIns="0" tIns="0" rIns="0" bIns="0" anchor="b" anchorCtr="0">
            <a:spAutoFit/>
          </a:bodyPr>
          <a:lstStyle/>
          <a:p>
            <a:r>
              <a:rPr lang="en-US" sz="800" noProof="0" dirty="0">
                <a:solidFill>
                  <a:schemeClr val="tx2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rPr>
              <a:t>© 2023 Nokia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33F2B4DE-6073-A7E9-ADCD-DC842A2C8513}"/>
              </a:ext>
            </a:extLst>
          </p:cNvPr>
          <p:cNvSpPr txBox="1">
            <a:spLocks/>
          </p:cNvSpPr>
          <p:nvPr userDrawn="1"/>
        </p:nvSpPr>
        <p:spPr>
          <a:xfrm>
            <a:off x="419102" y="4858555"/>
            <a:ext cx="117020" cy="123111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71245D3D-131A-47D1-B100-B33219007AD2}" type="slidenum">
              <a:rPr lang="en-US" sz="800" noProof="0" smtClean="0">
                <a:solidFill>
                  <a:schemeClr val="tx2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rPr>
              <a:pPr>
                <a:defRPr/>
              </a:pPr>
              <a:t>‹#›</a:t>
            </a:fld>
            <a:endParaRPr lang="en-US" noProof="0" dirty="0">
              <a:solidFill>
                <a:schemeClr val="tx2"/>
              </a:solidFill>
              <a:latin typeface="Nokia Pure Text Light" panose="020B0304040602060303" pitchFamily="34" charset="0"/>
              <a:ea typeface="Nokia Pure Text Light" panose="020B0304040602060303" pitchFamily="34" charset="0"/>
              <a:cs typeface="Nokia Pure Text Light" panose="020B0304040602060303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466BC3B-C5BF-9715-F0C1-B77504D642D5}"/>
              </a:ext>
            </a:extLst>
          </p:cNvPr>
          <p:cNvCxnSpPr>
            <a:cxnSpLocks/>
          </p:cNvCxnSpPr>
          <p:nvPr userDrawn="1"/>
        </p:nvCxnSpPr>
        <p:spPr>
          <a:xfrm>
            <a:off x="1400627" y="4830552"/>
            <a:ext cx="0" cy="14400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6F88F9ED-A3A8-0283-E29B-858ABB287EDA}"/>
              </a:ext>
            </a:extLst>
          </p:cNvPr>
          <p:cNvSpPr txBox="1"/>
          <p:nvPr userDrawn="1"/>
        </p:nvSpPr>
        <p:spPr>
          <a:xfrm>
            <a:off x="1498493" y="4858555"/>
            <a:ext cx="1016304" cy="123111"/>
          </a:xfrm>
          <a:prstGeom prst="rect">
            <a:avLst/>
          </a:prstGeom>
          <a:noFill/>
        </p:spPr>
        <p:txBody>
          <a:bodyPr wrap="none" lIns="0" tIns="0" rIns="0" bIns="0" anchor="b" anchorCtr="0">
            <a:spAutoFit/>
          </a:bodyPr>
          <a:lstStyle/>
          <a:p>
            <a:r>
              <a:rPr lang="en-US" sz="800" noProof="0" dirty="0">
                <a:solidFill>
                  <a:schemeClr val="tx2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rPr>
              <a:t>Customer confidential</a:t>
            </a:r>
          </a:p>
        </p:txBody>
      </p:sp>
    </p:spTree>
    <p:extLst>
      <p:ext uri="{BB962C8B-B14F-4D97-AF65-F5344CB8AC3E}">
        <p14:creationId xmlns:p14="http://schemas.microsoft.com/office/powerpoint/2010/main" val="223046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91" r:id="rId7"/>
  </p:sldLayoutIdLst>
  <p:hf sldNum="0"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aphic 3">
            <a:extLst>
              <a:ext uri="{FF2B5EF4-FFF2-40B4-BE49-F238E27FC236}">
                <a16:creationId xmlns:a16="http://schemas.microsoft.com/office/drawing/2014/main" id="{02077DB0-E48F-AE3A-3E6F-9C8374C37270}"/>
              </a:ext>
            </a:extLst>
          </p:cNvPr>
          <p:cNvGrpSpPr/>
          <p:nvPr userDrawn="1"/>
        </p:nvGrpSpPr>
        <p:grpSpPr>
          <a:xfrm>
            <a:off x="1833317" y="1954988"/>
            <a:ext cx="5477366" cy="1233523"/>
            <a:chOff x="469958" y="1647414"/>
            <a:chExt cx="8205029" cy="1847802"/>
          </a:xfrm>
          <a:solidFill>
            <a:schemeClr val="bg1"/>
          </a:solidFill>
        </p:grpSpPr>
        <p:sp>
          <p:nvSpPr>
            <p:cNvPr id="3" name="Freeform 10">
              <a:extLst>
                <a:ext uri="{FF2B5EF4-FFF2-40B4-BE49-F238E27FC236}">
                  <a16:creationId xmlns:a16="http://schemas.microsoft.com/office/drawing/2014/main" id="{12CCEE82-EC7D-11B6-33C4-139EB97CF6F1}"/>
                </a:ext>
              </a:extLst>
            </p:cNvPr>
            <p:cNvSpPr/>
            <p:nvPr/>
          </p:nvSpPr>
          <p:spPr>
            <a:xfrm>
              <a:off x="6648498" y="1648478"/>
              <a:ext cx="2026489" cy="1793370"/>
            </a:xfrm>
            <a:custGeom>
              <a:avLst/>
              <a:gdLst>
                <a:gd name="connsiteX0" fmla="*/ 1019683 w 2026489"/>
                <a:gd name="connsiteY0" fmla="*/ 11431 h 1793370"/>
                <a:gd name="connsiteX1" fmla="*/ 1013215 w 2026489"/>
                <a:gd name="connsiteY1" fmla="*/ 0 h 1793370"/>
                <a:gd name="connsiteX2" fmla="*/ 864805 w 2026489"/>
                <a:gd name="connsiteY2" fmla="*/ 264656 h 1793370"/>
                <a:gd name="connsiteX3" fmla="*/ 1366453 w 2026489"/>
                <a:gd name="connsiteY3" fmla="*/ 1150009 h 1793370"/>
                <a:gd name="connsiteX4" fmla="*/ 362940 w 2026489"/>
                <a:gd name="connsiteY4" fmla="*/ 1150009 h 1793370"/>
                <a:gd name="connsiteX5" fmla="*/ 0 w 2026489"/>
                <a:gd name="connsiteY5" fmla="*/ 1793331 h 1793370"/>
                <a:gd name="connsiteX6" fmla="*/ 299127 w 2026489"/>
                <a:gd name="connsiteY6" fmla="*/ 1793370 h 1793370"/>
                <a:gd name="connsiteX7" fmla="*/ 517917 w 2026489"/>
                <a:gd name="connsiteY7" fmla="*/ 1406250 h 1793370"/>
                <a:gd name="connsiteX8" fmla="*/ 1508375 w 2026489"/>
                <a:gd name="connsiteY8" fmla="*/ 1406250 h 1793370"/>
                <a:gd name="connsiteX9" fmla="*/ 1727480 w 2026489"/>
                <a:gd name="connsiteY9" fmla="*/ 1793370 h 1793370"/>
                <a:gd name="connsiteX10" fmla="*/ 2026490 w 2026489"/>
                <a:gd name="connsiteY10" fmla="*/ 1793331 h 1793370"/>
                <a:gd name="connsiteX11" fmla="*/ 1019683 w 2026489"/>
                <a:gd name="connsiteY11" fmla="*/ 11431 h 1793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26489" h="1793370">
                  <a:moveTo>
                    <a:pt x="1019683" y="11431"/>
                  </a:moveTo>
                  <a:lnTo>
                    <a:pt x="1013215" y="0"/>
                  </a:lnTo>
                  <a:lnTo>
                    <a:pt x="864805" y="264656"/>
                  </a:lnTo>
                  <a:lnTo>
                    <a:pt x="1366453" y="1150009"/>
                  </a:lnTo>
                  <a:lnTo>
                    <a:pt x="362940" y="1150009"/>
                  </a:lnTo>
                  <a:lnTo>
                    <a:pt x="0" y="1793331"/>
                  </a:lnTo>
                  <a:lnTo>
                    <a:pt x="299127" y="1793370"/>
                  </a:lnTo>
                  <a:lnTo>
                    <a:pt x="517917" y="1406250"/>
                  </a:lnTo>
                  <a:lnTo>
                    <a:pt x="1508375" y="1406250"/>
                  </a:lnTo>
                  <a:lnTo>
                    <a:pt x="1727480" y="1793370"/>
                  </a:lnTo>
                  <a:lnTo>
                    <a:pt x="2026490" y="1793331"/>
                  </a:lnTo>
                  <a:lnTo>
                    <a:pt x="1019683" y="11431"/>
                  </a:lnTo>
                  <a:close/>
                </a:path>
              </a:pathLst>
            </a:custGeom>
            <a:grpFill/>
            <a:ln w="19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 11">
              <a:extLst>
                <a:ext uri="{FF2B5EF4-FFF2-40B4-BE49-F238E27FC236}">
                  <a16:creationId xmlns:a16="http://schemas.microsoft.com/office/drawing/2014/main" id="{CD23EE7F-72E0-9861-3FE5-D7D21C0381E7}"/>
                </a:ext>
              </a:extLst>
            </p:cNvPr>
            <p:cNvSpPr/>
            <p:nvPr/>
          </p:nvSpPr>
          <p:spPr>
            <a:xfrm>
              <a:off x="6141802" y="1706399"/>
              <a:ext cx="271953" cy="1735409"/>
            </a:xfrm>
            <a:custGeom>
              <a:avLst/>
              <a:gdLst>
                <a:gd name="connsiteX0" fmla="*/ 39 w 271953"/>
                <a:gd name="connsiteY0" fmla="*/ 0 h 1735409"/>
                <a:gd name="connsiteX1" fmla="*/ 0 w 271953"/>
                <a:gd name="connsiteY1" fmla="*/ 1735409 h 1735409"/>
                <a:gd name="connsiteX2" fmla="*/ 271934 w 271953"/>
                <a:gd name="connsiteY2" fmla="*/ 1735409 h 1735409"/>
                <a:gd name="connsiteX3" fmla="*/ 271953 w 271953"/>
                <a:gd name="connsiteY3" fmla="*/ 218776 h 1735409"/>
                <a:gd name="connsiteX4" fmla="*/ 271953 w 271953"/>
                <a:gd name="connsiteY4" fmla="*/ 0 h 1735409"/>
                <a:gd name="connsiteX5" fmla="*/ 39 w 271953"/>
                <a:gd name="connsiteY5" fmla="*/ 0 h 1735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1953" h="1735409">
                  <a:moveTo>
                    <a:pt x="39" y="0"/>
                  </a:moveTo>
                  <a:lnTo>
                    <a:pt x="0" y="1735409"/>
                  </a:lnTo>
                  <a:lnTo>
                    <a:pt x="271934" y="1735409"/>
                  </a:lnTo>
                  <a:lnTo>
                    <a:pt x="271953" y="218776"/>
                  </a:lnTo>
                  <a:lnTo>
                    <a:pt x="271953" y="0"/>
                  </a:lnTo>
                  <a:lnTo>
                    <a:pt x="39" y="0"/>
                  </a:lnTo>
                  <a:close/>
                </a:path>
              </a:pathLst>
            </a:custGeom>
            <a:grpFill/>
            <a:ln w="19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 12">
              <a:extLst>
                <a:ext uri="{FF2B5EF4-FFF2-40B4-BE49-F238E27FC236}">
                  <a16:creationId xmlns:a16="http://schemas.microsoft.com/office/drawing/2014/main" id="{350DC703-86C1-454E-26FC-8F4CA04CD819}"/>
                </a:ext>
              </a:extLst>
            </p:cNvPr>
            <p:cNvSpPr/>
            <p:nvPr/>
          </p:nvSpPr>
          <p:spPr>
            <a:xfrm>
              <a:off x="4382809" y="1706399"/>
              <a:ext cx="1429220" cy="1735409"/>
            </a:xfrm>
            <a:custGeom>
              <a:avLst/>
              <a:gdLst>
                <a:gd name="connsiteX0" fmla="*/ 403030 w 1429220"/>
                <a:gd name="connsiteY0" fmla="*/ 867715 h 1735409"/>
                <a:gd name="connsiteX1" fmla="*/ 1429102 w 1429220"/>
                <a:gd name="connsiteY1" fmla="*/ 0 h 1735409"/>
                <a:gd name="connsiteX2" fmla="*/ 1026072 w 1429220"/>
                <a:gd name="connsiteY2" fmla="*/ 0 h 1735409"/>
                <a:gd name="connsiteX3" fmla="*/ 6665 w 1429220"/>
                <a:gd name="connsiteY3" fmla="*/ 862058 h 1735409"/>
                <a:gd name="connsiteX4" fmla="*/ 0 w 1429220"/>
                <a:gd name="connsiteY4" fmla="*/ 867715 h 1735409"/>
                <a:gd name="connsiteX5" fmla="*/ 1024022 w 1429220"/>
                <a:gd name="connsiteY5" fmla="*/ 1733655 h 1735409"/>
                <a:gd name="connsiteX6" fmla="*/ 1026072 w 1429220"/>
                <a:gd name="connsiteY6" fmla="*/ 1735409 h 1735409"/>
                <a:gd name="connsiteX7" fmla="*/ 1429221 w 1429220"/>
                <a:gd name="connsiteY7" fmla="*/ 1735409 h 1735409"/>
                <a:gd name="connsiteX8" fmla="*/ 403030 w 1429220"/>
                <a:gd name="connsiteY8" fmla="*/ 867715 h 1735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29220" h="1735409">
                  <a:moveTo>
                    <a:pt x="403030" y="867715"/>
                  </a:moveTo>
                  <a:lnTo>
                    <a:pt x="1429102" y="0"/>
                  </a:lnTo>
                  <a:lnTo>
                    <a:pt x="1026072" y="0"/>
                  </a:lnTo>
                  <a:lnTo>
                    <a:pt x="6665" y="862058"/>
                  </a:lnTo>
                  <a:lnTo>
                    <a:pt x="0" y="867715"/>
                  </a:lnTo>
                  <a:lnTo>
                    <a:pt x="1024022" y="1733655"/>
                  </a:lnTo>
                  <a:lnTo>
                    <a:pt x="1026072" y="1735409"/>
                  </a:lnTo>
                  <a:lnTo>
                    <a:pt x="1429221" y="1735409"/>
                  </a:lnTo>
                  <a:lnTo>
                    <a:pt x="403030" y="867715"/>
                  </a:lnTo>
                  <a:close/>
                </a:path>
              </a:pathLst>
            </a:custGeom>
            <a:grpFill/>
            <a:ln w="19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 13">
              <a:extLst>
                <a:ext uri="{FF2B5EF4-FFF2-40B4-BE49-F238E27FC236}">
                  <a16:creationId xmlns:a16="http://schemas.microsoft.com/office/drawing/2014/main" id="{4FB64BDE-E6F1-4821-8694-2D7CD773B07B}"/>
                </a:ext>
              </a:extLst>
            </p:cNvPr>
            <p:cNvSpPr/>
            <p:nvPr/>
          </p:nvSpPr>
          <p:spPr>
            <a:xfrm>
              <a:off x="2295838" y="1674374"/>
              <a:ext cx="1881493" cy="1794690"/>
            </a:xfrm>
            <a:custGeom>
              <a:avLst/>
              <a:gdLst>
                <a:gd name="connsiteX0" fmla="*/ 1814643 w 1881493"/>
                <a:gd name="connsiteY0" fmla="*/ 547443 h 1794690"/>
                <a:gd name="connsiteX1" fmla="*/ 1612674 w 1881493"/>
                <a:gd name="connsiteY1" fmla="*/ 257739 h 1794690"/>
                <a:gd name="connsiteX2" fmla="*/ 1309110 w 1881493"/>
                <a:gd name="connsiteY2" fmla="*/ 64720 h 1794690"/>
                <a:gd name="connsiteX3" fmla="*/ 937848 w 1881493"/>
                <a:gd name="connsiteY3" fmla="*/ 0 h 1794690"/>
                <a:gd name="connsiteX4" fmla="*/ 935876 w 1881493"/>
                <a:gd name="connsiteY4" fmla="*/ 0 h 1794690"/>
                <a:gd name="connsiteX5" fmla="*/ 567434 w 1881493"/>
                <a:gd name="connsiteY5" fmla="*/ 63577 h 1794690"/>
                <a:gd name="connsiteX6" fmla="*/ 266532 w 1881493"/>
                <a:gd name="connsiteY6" fmla="*/ 255669 h 1794690"/>
                <a:gd name="connsiteX7" fmla="*/ 66910 w 1881493"/>
                <a:gd name="connsiteY7" fmla="*/ 546044 h 1794690"/>
                <a:gd name="connsiteX8" fmla="*/ 1 w 1881493"/>
                <a:gd name="connsiteY8" fmla="*/ 903997 h 1794690"/>
                <a:gd name="connsiteX9" fmla="*/ 65352 w 1881493"/>
                <a:gd name="connsiteY9" fmla="*/ 1253928 h 1794690"/>
                <a:gd name="connsiteX10" fmla="*/ 262687 w 1881493"/>
                <a:gd name="connsiteY10" fmla="*/ 1540085 h 1794690"/>
                <a:gd name="connsiteX11" fmla="*/ 559113 w 1881493"/>
                <a:gd name="connsiteY11" fmla="*/ 1730758 h 1794690"/>
                <a:gd name="connsiteX12" fmla="*/ 921382 w 1881493"/>
                <a:gd name="connsiteY12" fmla="*/ 1794691 h 1794690"/>
                <a:gd name="connsiteX13" fmla="*/ 923354 w 1881493"/>
                <a:gd name="connsiteY13" fmla="*/ 1794691 h 1794690"/>
                <a:gd name="connsiteX14" fmla="*/ 1299861 w 1881493"/>
                <a:gd name="connsiteY14" fmla="*/ 1731941 h 1794690"/>
                <a:gd name="connsiteX15" fmla="*/ 1608040 w 1881493"/>
                <a:gd name="connsiteY15" fmla="*/ 1542253 h 1794690"/>
                <a:gd name="connsiteX16" fmla="*/ 1812848 w 1881493"/>
                <a:gd name="connsiteY16" fmla="*/ 1255446 h 1794690"/>
                <a:gd name="connsiteX17" fmla="*/ 1881493 w 1881493"/>
                <a:gd name="connsiteY17" fmla="*/ 901927 h 1794690"/>
                <a:gd name="connsiteX18" fmla="*/ 1814643 w 1881493"/>
                <a:gd name="connsiteY18" fmla="*/ 547443 h 1794690"/>
                <a:gd name="connsiteX19" fmla="*/ 1417982 w 1881493"/>
                <a:gd name="connsiteY19" fmla="*/ 1364193 h 1794690"/>
                <a:gd name="connsiteX20" fmla="*/ 1201815 w 1881493"/>
                <a:gd name="connsiteY20" fmla="*/ 1504808 h 1794690"/>
                <a:gd name="connsiteX21" fmla="*/ 939288 w 1881493"/>
                <a:gd name="connsiteY21" fmla="*/ 1551398 h 1794690"/>
                <a:gd name="connsiteX22" fmla="*/ 937947 w 1881493"/>
                <a:gd name="connsiteY22" fmla="*/ 1551398 h 1794690"/>
                <a:gd name="connsiteX23" fmla="*/ 675675 w 1881493"/>
                <a:gd name="connsiteY23" fmla="*/ 1504907 h 1794690"/>
                <a:gd name="connsiteX24" fmla="*/ 461638 w 1881493"/>
                <a:gd name="connsiteY24" fmla="*/ 1366420 h 1794690"/>
                <a:gd name="connsiteX25" fmla="*/ 319322 w 1881493"/>
                <a:gd name="connsiteY25" fmla="*/ 1158779 h 1794690"/>
                <a:gd name="connsiteX26" fmla="*/ 272172 w 1881493"/>
                <a:gd name="connsiteY26" fmla="*/ 904411 h 1794690"/>
                <a:gd name="connsiteX27" fmla="*/ 319972 w 1881493"/>
                <a:gd name="connsiteY27" fmla="*/ 643598 h 1794690"/>
                <a:gd name="connsiteX28" fmla="*/ 462467 w 1881493"/>
                <a:gd name="connsiteY28" fmla="*/ 434281 h 1794690"/>
                <a:gd name="connsiteX29" fmla="*/ 678574 w 1881493"/>
                <a:gd name="connsiteY29" fmla="*/ 296484 h 1794690"/>
                <a:gd name="connsiteX30" fmla="*/ 946071 w 1881493"/>
                <a:gd name="connsiteY30" fmla="*/ 250782 h 1794690"/>
                <a:gd name="connsiteX31" fmla="*/ 947491 w 1881493"/>
                <a:gd name="connsiteY31" fmla="*/ 250782 h 1794690"/>
                <a:gd name="connsiteX32" fmla="*/ 1205621 w 1881493"/>
                <a:gd name="connsiteY32" fmla="*/ 297706 h 1794690"/>
                <a:gd name="connsiteX33" fmla="*/ 1419520 w 1881493"/>
                <a:gd name="connsiteY33" fmla="*/ 437631 h 1794690"/>
                <a:gd name="connsiteX34" fmla="*/ 1563217 w 1881493"/>
                <a:gd name="connsiteY34" fmla="*/ 645470 h 1794690"/>
                <a:gd name="connsiteX35" fmla="*/ 1610860 w 1881493"/>
                <a:gd name="connsiteY35" fmla="*/ 896547 h 1794690"/>
                <a:gd name="connsiteX36" fmla="*/ 1599324 w 1881493"/>
                <a:gd name="connsiteY36" fmla="*/ 1027229 h 1794690"/>
                <a:gd name="connsiteX37" fmla="*/ 1417982 w 1881493"/>
                <a:gd name="connsiteY37" fmla="*/ 1364193 h 1794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881493" h="1794690">
                  <a:moveTo>
                    <a:pt x="1814643" y="547443"/>
                  </a:moveTo>
                  <a:cubicBezTo>
                    <a:pt x="1769998" y="440528"/>
                    <a:pt x="1702043" y="343054"/>
                    <a:pt x="1612674" y="257739"/>
                  </a:cubicBezTo>
                  <a:cubicBezTo>
                    <a:pt x="1523305" y="172423"/>
                    <a:pt x="1421137" y="107486"/>
                    <a:pt x="1309110" y="64720"/>
                  </a:cubicBezTo>
                  <a:cubicBezTo>
                    <a:pt x="1197083" y="21954"/>
                    <a:pt x="1072277" y="197"/>
                    <a:pt x="937848" y="0"/>
                  </a:cubicBezTo>
                  <a:lnTo>
                    <a:pt x="935876" y="0"/>
                  </a:lnTo>
                  <a:cubicBezTo>
                    <a:pt x="802216" y="0"/>
                    <a:pt x="678258" y="21383"/>
                    <a:pt x="567434" y="63577"/>
                  </a:cubicBezTo>
                  <a:cubicBezTo>
                    <a:pt x="455979" y="106008"/>
                    <a:pt x="354738" y="170630"/>
                    <a:pt x="266532" y="255669"/>
                  </a:cubicBezTo>
                  <a:cubicBezTo>
                    <a:pt x="178326" y="340708"/>
                    <a:pt x="111121" y="438420"/>
                    <a:pt x="66910" y="546044"/>
                  </a:cubicBezTo>
                  <a:cubicBezTo>
                    <a:pt x="22699" y="653668"/>
                    <a:pt x="198" y="774024"/>
                    <a:pt x="1" y="903997"/>
                  </a:cubicBezTo>
                  <a:cubicBezTo>
                    <a:pt x="-196" y="1030659"/>
                    <a:pt x="21693" y="1148373"/>
                    <a:pt x="65352" y="1253928"/>
                  </a:cubicBezTo>
                  <a:cubicBezTo>
                    <a:pt x="109012" y="1359483"/>
                    <a:pt x="175349" y="1455795"/>
                    <a:pt x="262687" y="1540085"/>
                  </a:cubicBezTo>
                  <a:cubicBezTo>
                    <a:pt x="350025" y="1624376"/>
                    <a:pt x="449747" y="1688505"/>
                    <a:pt x="559113" y="1730758"/>
                  </a:cubicBezTo>
                  <a:cubicBezTo>
                    <a:pt x="668478" y="1773012"/>
                    <a:pt x="790266" y="1794493"/>
                    <a:pt x="921382" y="1794691"/>
                  </a:cubicBezTo>
                  <a:lnTo>
                    <a:pt x="923354" y="1794691"/>
                  </a:lnTo>
                  <a:cubicBezTo>
                    <a:pt x="1059834" y="1794691"/>
                    <a:pt x="1186513" y="1773583"/>
                    <a:pt x="1299861" y="1731941"/>
                  </a:cubicBezTo>
                  <a:cubicBezTo>
                    <a:pt x="1414196" y="1689845"/>
                    <a:pt x="1518986" y="1625359"/>
                    <a:pt x="1608040" y="1542253"/>
                  </a:cubicBezTo>
                  <a:cubicBezTo>
                    <a:pt x="1698553" y="1458219"/>
                    <a:pt x="1767473" y="1361730"/>
                    <a:pt x="1812848" y="1255446"/>
                  </a:cubicBezTo>
                  <a:cubicBezTo>
                    <a:pt x="1858223" y="1149162"/>
                    <a:pt x="1881295" y="1030264"/>
                    <a:pt x="1881493" y="901927"/>
                  </a:cubicBezTo>
                  <a:cubicBezTo>
                    <a:pt x="1881689" y="773590"/>
                    <a:pt x="1859268" y="654358"/>
                    <a:pt x="1814643" y="547443"/>
                  </a:cubicBezTo>
                  <a:close/>
                  <a:moveTo>
                    <a:pt x="1417982" y="1364193"/>
                  </a:moveTo>
                  <a:cubicBezTo>
                    <a:pt x="1354130" y="1426450"/>
                    <a:pt x="1281404" y="1473749"/>
                    <a:pt x="1201815" y="1504808"/>
                  </a:cubicBezTo>
                  <a:cubicBezTo>
                    <a:pt x="1122562" y="1535730"/>
                    <a:pt x="1034198" y="1551398"/>
                    <a:pt x="939288" y="1551398"/>
                  </a:cubicBezTo>
                  <a:lnTo>
                    <a:pt x="937947" y="1551398"/>
                  </a:lnTo>
                  <a:cubicBezTo>
                    <a:pt x="842898" y="1551240"/>
                    <a:pt x="754554" y="1535631"/>
                    <a:pt x="675675" y="1504907"/>
                  </a:cubicBezTo>
                  <a:cubicBezTo>
                    <a:pt x="596797" y="1474183"/>
                    <a:pt x="524702" y="1427653"/>
                    <a:pt x="461638" y="1366420"/>
                  </a:cubicBezTo>
                  <a:cubicBezTo>
                    <a:pt x="398575" y="1305188"/>
                    <a:pt x="350735" y="1235364"/>
                    <a:pt x="319322" y="1158779"/>
                  </a:cubicBezTo>
                  <a:cubicBezTo>
                    <a:pt x="287908" y="1082195"/>
                    <a:pt x="271995" y="996584"/>
                    <a:pt x="272172" y="904411"/>
                  </a:cubicBezTo>
                  <a:cubicBezTo>
                    <a:pt x="272310" y="809320"/>
                    <a:pt x="288401" y="721581"/>
                    <a:pt x="319972" y="643598"/>
                  </a:cubicBezTo>
                  <a:cubicBezTo>
                    <a:pt x="351544" y="565614"/>
                    <a:pt x="399462" y="495257"/>
                    <a:pt x="462467" y="434281"/>
                  </a:cubicBezTo>
                  <a:cubicBezTo>
                    <a:pt x="524288" y="374026"/>
                    <a:pt x="597842" y="327122"/>
                    <a:pt x="678574" y="296484"/>
                  </a:cubicBezTo>
                  <a:cubicBezTo>
                    <a:pt x="758656" y="266154"/>
                    <a:pt x="848656" y="250782"/>
                    <a:pt x="946071" y="250782"/>
                  </a:cubicBezTo>
                  <a:lnTo>
                    <a:pt x="947491" y="250782"/>
                  </a:lnTo>
                  <a:cubicBezTo>
                    <a:pt x="1040469" y="250920"/>
                    <a:pt x="1127314" y="266706"/>
                    <a:pt x="1205621" y="297706"/>
                  </a:cubicBezTo>
                  <a:cubicBezTo>
                    <a:pt x="1283928" y="328706"/>
                    <a:pt x="1355846" y="375749"/>
                    <a:pt x="1419520" y="437631"/>
                  </a:cubicBezTo>
                  <a:cubicBezTo>
                    <a:pt x="1483195" y="499514"/>
                    <a:pt x="1531488" y="569417"/>
                    <a:pt x="1563217" y="645470"/>
                  </a:cubicBezTo>
                  <a:cubicBezTo>
                    <a:pt x="1594946" y="721522"/>
                    <a:pt x="1610998" y="806069"/>
                    <a:pt x="1610860" y="896547"/>
                  </a:cubicBezTo>
                  <a:cubicBezTo>
                    <a:pt x="1610919" y="940365"/>
                    <a:pt x="1607054" y="984099"/>
                    <a:pt x="1599324" y="1027229"/>
                  </a:cubicBezTo>
                  <a:cubicBezTo>
                    <a:pt x="1575621" y="1156532"/>
                    <a:pt x="1514628" y="1269911"/>
                    <a:pt x="1417982" y="1364193"/>
                  </a:cubicBezTo>
                  <a:close/>
                </a:path>
              </a:pathLst>
            </a:custGeom>
            <a:grpFill/>
            <a:ln w="19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 14">
              <a:extLst>
                <a:ext uri="{FF2B5EF4-FFF2-40B4-BE49-F238E27FC236}">
                  <a16:creationId xmlns:a16="http://schemas.microsoft.com/office/drawing/2014/main" id="{5132DB76-6B13-D061-25F9-A375603A0FDB}"/>
                </a:ext>
              </a:extLst>
            </p:cNvPr>
            <p:cNvSpPr/>
            <p:nvPr/>
          </p:nvSpPr>
          <p:spPr>
            <a:xfrm>
              <a:off x="469958" y="1647414"/>
              <a:ext cx="1719691" cy="1847802"/>
            </a:xfrm>
            <a:custGeom>
              <a:avLst/>
              <a:gdLst>
                <a:gd name="connsiteX0" fmla="*/ 0 w 1719691"/>
                <a:gd name="connsiteY0" fmla="*/ 0 h 1847802"/>
                <a:gd name="connsiteX1" fmla="*/ 0 w 1719691"/>
                <a:gd name="connsiteY1" fmla="*/ 1794395 h 1847802"/>
                <a:gd name="connsiteX2" fmla="*/ 277515 w 1719691"/>
                <a:gd name="connsiteY2" fmla="*/ 1794395 h 1847802"/>
                <a:gd name="connsiteX3" fmla="*/ 277534 w 1719691"/>
                <a:gd name="connsiteY3" fmla="*/ 607611 h 1847802"/>
                <a:gd name="connsiteX4" fmla="*/ 1707485 w 1719691"/>
                <a:gd name="connsiteY4" fmla="*/ 1837299 h 1847802"/>
                <a:gd name="connsiteX5" fmla="*/ 1719691 w 1719691"/>
                <a:gd name="connsiteY5" fmla="*/ 1847803 h 1847802"/>
                <a:gd name="connsiteX6" fmla="*/ 1719691 w 1719691"/>
                <a:gd name="connsiteY6" fmla="*/ 1476350 h 1847802"/>
                <a:gd name="connsiteX7" fmla="*/ 0 w 1719691"/>
                <a:gd name="connsiteY7" fmla="*/ 0 h 1847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19691" h="1847802">
                  <a:moveTo>
                    <a:pt x="0" y="0"/>
                  </a:moveTo>
                  <a:lnTo>
                    <a:pt x="0" y="1794395"/>
                  </a:lnTo>
                  <a:lnTo>
                    <a:pt x="277515" y="1794395"/>
                  </a:lnTo>
                  <a:lnTo>
                    <a:pt x="277534" y="607611"/>
                  </a:lnTo>
                  <a:lnTo>
                    <a:pt x="1707485" y="1837299"/>
                  </a:lnTo>
                  <a:lnTo>
                    <a:pt x="1719691" y="1847803"/>
                  </a:lnTo>
                  <a:lnTo>
                    <a:pt x="1719691" y="147635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9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44516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769" r:id="rId2"/>
    <p:sldLayoutId id="2147483773" r:id="rId3"/>
    <p:sldLayoutId id="2147483770" r:id="rId4"/>
    <p:sldLayoutId id="2147483771" r:id="rId5"/>
    <p:sldLayoutId id="2147483772" r:id="rId6"/>
    <p:sldLayoutId id="2147483792" r:id="rId7"/>
    <p:sldLayoutId id="2147483679" r:id="rId8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2D0FD6B-9EB9-6B97-63AD-FDEB0BC6C18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268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</p:sldLayoutIdLst>
  <p:hf sldNum="0"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5920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6" r:id="rId4"/>
    <p:sldLayoutId id="2147483837" r:id="rId5"/>
    <p:sldLayoutId id="2147483838" r:id="rId6"/>
    <p:sldLayoutId id="2147483839" r:id="rId7"/>
    <p:sldLayoutId id="2147483840" r:id="rId8"/>
    <p:sldLayoutId id="2147483841" r:id="rId9"/>
    <p:sldLayoutId id="2147483842" r:id="rId10"/>
    <p:sldLayoutId id="2147483843" r:id="rId11"/>
    <p:sldLayoutId id="2147483844" r:id="rId12"/>
    <p:sldLayoutId id="2147483845" r:id="rId13"/>
    <p:sldLayoutId id="2147483846" r:id="rId14"/>
    <p:sldLayoutId id="2147483847" r:id="rId15"/>
    <p:sldLayoutId id="2147483848" r:id="rId16"/>
    <p:sldLayoutId id="2147483849" r:id="rId17"/>
    <p:sldLayoutId id="2147483850" r:id="rId18"/>
    <p:sldLayoutId id="2147483851" r:id="rId19"/>
    <p:sldLayoutId id="2147483852" r:id="rId20"/>
    <p:sldLayoutId id="2147483853" r:id="rId21"/>
    <p:sldLayoutId id="2147483854" r:id="rId22"/>
    <p:sldLayoutId id="2147483855" r:id="rId23"/>
    <p:sldLayoutId id="2147483856" r:id="rId24"/>
    <p:sldLayoutId id="2147483857" r:id="rId25"/>
    <p:sldLayoutId id="2147483858" r:id="rId26"/>
    <p:sldLayoutId id="2147483859" r:id="rId27"/>
  </p:sldLayoutIdLst>
  <p:hf sldNum="0"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87D0E1A0-C19A-4DB8-BA1F-3D71830D1A93}"/>
              </a:ext>
            </a:extLst>
          </p:cNvPr>
          <p:cNvSpPr txBox="1"/>
          <p:nvPr userDrawn="1"/>
        </p:nvSpPr>
        <p:spPr>
          <a:xfrm>
            <a:off x="755776" y="4816800"/>
            <a:ext cx="1800000" cy="122237"/>
          </a:xfrm>
          <a:prstGeom prst="rect">
            <a:avLst/>
          </a:prstGeom>
          <a:noFill/>
        </p:spPr>
        <p:txBody>
          <a:bodyPr wrap="square" lIns="0" tIns="0" rIns="0" bIns="0" anchor="b">
            <a:spAutoFit/>
          </a:bodyPr>
          <a:lstStyle/>
          <a:p>
            <a:r>
              <a:rPr lang="en-US" sz="800">
                <a:solidFill>
                  <a:schemeClr val="tx2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rPr>
              <a:t>© 2022 Nokia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7920C8E0-2BA3-45B9-8A9F-1B9E59157439}"/>
              </a:ext>
            </a:extLst>
          </p:cNvPr>
          <p:cNvSpPr txBox="1">
            <a:spLocks/>
          </p:cNvSpPr>
          <p:nvPr userDrawn="1"/>
        </p:nvSpPr>
        <p:spPr>
          <a:xfrm>
            <a:off x="419102" y="4816800"/>
            <a:ext cx="252000" cy="122400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71245D3D-131A-47D1-B100-B33219007AD2}" type="slidenum">
              <a:rPr lang="en-US" sz="800" smtClean="0">
                <a:solidFill>
                  <a:schemeClr val="tx2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rPr>
              <a:pPr>
                <a:defRPr/>
              </a:pPr>
              <a:t>‹#›</a:t>
            </a:fld>
            <a:endParaRPr lang="en-US">
              <a:solidFill>
                <a:schemeClr val="tx2"/>
              </a:solidFill>
              <a:latin typeface="Nokia Pure Text Light" panose="020B0304040602060303" pitchFamily="34" charset="0"/>
              <a:ea typeface="Nokia Pure Text Light" panose="020B0304040602060303" pitchFamily="34" charset="0"/>
              <a:cs typeface="Nokia Pure Text Light" panose="020B0304040602060303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8C5FB64-385A-4093-B8B2-2F00FF97827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77226" y="4651000"/>
            <a:ext cx="1008112" cy="42436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B3637BF-4A3E-0D6E-78FC-806F1FFC836D}"/>
              </a:ext>
            </a:extLst>
          </p:cNvPr>
          <p:cNvSpPr txBox="1"/>
          <p:nvPr userDrawn="1"/>
        </p:nvSpPr>
        <p:spPr>
          <a:xfrm>
            <a:off x="3516549" y="4742235"/>
            <a:ext cx="2096311" cy="228600"/>
          </a:xfrm>
          <a:prstGeom prst="rect">
            <a:avLst/>
          </a:prstGeom>
          <a:noFill/>
        </p:spPr>
        <p:txBody>
          <a:bodyPr wrap="none" lIns="72000" tIns="72000" rIns="72000" bIns="72000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srgbClr val="001135"/>
                </a:solidFill>
                <a:effectLst/>
                <a:uLnTx/>
                <a:uFillTx/>
                <a:latin typeface="Nokia Pure Text Light" panose="020B0403020202020204" pitchFamily="34" charset="0"/>
                <a:ea typeface="Nokia Pure Text Light" panose="020B0403020202020204" pitchFamily="34" charset="0"/>
                <a:cs typeface="+mn-cs"/>
              </a:rPr>
              <a:t>Customer confidential</a:t>
            </a:r>
            <a:endParaRPr lang="en-US" sz="8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736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</p:sldLayoutIdLst>
  <p:hf sldNum="0"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55D1C5B6-AE55-C84E-81E9-568C3472515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480" y="0"/>
            <a:ext cx="914948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858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</p:sldLayoutIdLst>
  <p:hf sldNum="0"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B99C7D03-29EF-22C7-EF20-114E1A735E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C6CA44F7-5BFF-ABAD-2A79-F6CD7559B8D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752320" y="4740459"/>
            <a:ext cx="972000" cy="219014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DCE13C05-A79B-FC66-8642-37EF0FE2BCFA}"/>
              </a:ext>
            </a:extLst>
          </p:cNvPr>
          <p:cNvSpPr txBox="1"/>
          <p:nvPr/>
        </p:nvSpPr>
        <p:spPr>
          <a:xfrm>
            <a:off x="680028" y="4858555"/>
            <a:ext cx="631583" cy="123111"/>
          </a:xfrm>
          <a:prstGeom prst="rect">
            <a:avLst/>
          </a:prstGeom>
          <a:noFill/>
        </p:spPr>
        <p:txBody>
          <a:bodyPr wrap="none" lIns="0" tIns="0" rIns="0" bIns="0" anchor="b" anchorCtr="0">
            <a:spAutoFit/>
          </a:bodyPr>
          <a:lstStyle/>
          <a:p>
            <a:r>
              <a:rPr lang="en-US" sz="800" noProof="0" dirty="0">
                <a:solidFill>
                  <a:schemeClr val="bg1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rPr>
              <a:t>© 2023 Nokia</a:t>
            </a:r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0346B8DD-58B4-8F7F-6402-546EF29E2B3D}"/>
              </a:ext>
            </a:extLst>
          </p:cNvPr>
          <p:cNvSpPr txBox="1">
            <a:spLocks/>
          </p:cNvSpPr>
          <p:nvPr/>
        </p:nvSpPr>
        <p:spPr>
          <a:xfrm>
            <a:off x="419102" y="4858555"/>
            <a:ext cx="60914" cy="123111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71245D3D-131A-47D1-B100-B33219007AD2}" type="slidenum">
              <a:rPr lang="en-US" sz="800" noProof="0" smtClean="0"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rPr>
              <a:pPr>
                <a:defRPr/>
              </a:pPr>
              <a:t>1</a:t>
            </a:fld>
            <a:endParaRPr lang="en-US" noProof="0" dirty="0">
              <a:latin typeface="Nokia Pure Text Light" panose="020B0304040602060303" pitchFamily="34" charset="0"/>
              <a:ea typeface="Nokia Pure Text Light" panose="020B0304040602060303" pitchFamily="34" charset="0"/>
              <a:cs typeface="Nokia Pure Text Light" panose="020B0304040602060303" pitchFamily="34" charset="0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006CC1B-0A99-E365-3B29-3904B7DAE25C}"/>
              </a:ext>
            </a:extLst>
          </p:cNvPr>
          <p:cNvCxnSpPr>
            <a:cxnSpLocks/>
          </p:cNvCxnSpPr>
          <p:nvPr/>
        </p:nvCxnSpPr>
        <p:spPr>
          <a:xfrm>
            <a:off x="1400627" y="4830552"/>
            <a:ext cx="0" cy="14400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5DD6E1F3-4CA4-2E49-3552-40D30968CB18}"/>
              </a:ext>
            </a:extLst>
          </p:cNvPr>
          <p:cNvSpPr txBox="1"/>
          <p:nvPr/>
        </p:nvSpPr>
        <p:spPr>
          <a:xfrm>
            <a:off x="1498493" y="4858555"/>
            <a:ext cx="1016304" cy="123111"/>
          </a:xfrm>
          <a:prstGeom prst="rect">
            <a:avLst/>
          </a:prstGeom>
          <a:noFill/>
        </p:spPr>
        <p:txBody>
          <a:bodyPr wrap="none" lIns="0" tIns="0" rIns="0" bIns="0" anchor="b" anchorCtr="0">
            <a:spAutoFit/>
          </a:bodyPr>
          <a:lstStyle/>
          <a:p>
            <a:r>
              <a:rPr lang="en-US" sz="800" noProof="0" dirty="0">
                <a:solidFill>
                  <a:schemeClr val="bg1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rPr>
              <a:t>Customer confidential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EA392AD7-C9D0-985E-BC6F-339B7C0F7844}"/>
              </a:ext>
            </a:extLst>
          </p:cNvPr>
          <p:cNvSpPr txBox="1">
            <a:spLocks/>
          </p:cNvSpPr>
          <p:nvPr/>
        </p:nvSpPr>
        <p:spPr>
          <a:xfrm>
            <a:off x="449826" y="2711281"/>
            <a:ext cx="3997128" cy="709360"/>
          </a:xfrm>
          <a:prstGeom prst="rect">
            <a:avLst/>
          </a:prstGeom>
        </p:spPr>
        <p:txBody>
          <a:bodyPr lIns="0" tIns="0" rIns="0" bIns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  <a:cs typeface="+mn-cs"/>
              </a:defRPr>
            </a:lvl1pPr>
            <a:lvl2pPr marL="23040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kern="1200">
                <a:solidFill>
                  <a:schemeClr val="bg1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  <a:cs typeface="+mn-cs"/>
              </a:defRPr>
            </a:lvl2pPr>
            <a:lvl3pPr marL="46260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kern="1200">
                <a:solidFill>
                  <a:schemeClr val="bg1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  <a:cs typeface="+mn-cs"/>
              </a:defRPr>
            </a:lvl3pPr>
            <a:lvl4pPr marL="69300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kern="1200">
                <a:solidFill>
                  <a:schemeClr val="bg1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  <a:cs typeface="+mn-cs"/>
              </a:defRPr>
            </a:lvl4pPr>
            <a:lvl5pPr marL="92340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kern="1200">
                <a:solidFill>
                  <a:schemeClr val="bg1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  <a:cs typeface="+mn-cs"/>
              </a:defRPr>
            </a:lvl5pPr>
            <a:lvl6pPr marL="115380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Nokia Pure Text" panose="020B0503020202020204" pitchFamily="34" charset="0"/>
              <a:buNone/>
              <a:defRPr sz="800" kern="1200" baseline="0">
                <a:solidFill>
                  <a:schemeClr val="tx2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  <a:cs typeface="+mn-cs"/>
              </a:defRPr>
            </a:lvl6pPr>
            <a:lvl7pPr marL="138420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700" kern="1200">
                <a:solidFill>
                  <a:schemeClr val="tx2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  <a:cs typeface="+mn-cs"/>
              </a:defRPr>
            </a:lvl7pPr>
            <a:lvl8pPr marL="161460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600" kern="1200">
                <a:solidFill>
                  <a:schemeClr val="tx2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okia Pure Text Light" panose="020B0403020202020204" pitchFamily="34" charset="0"/>
                <a:ea typeface="Nokia Pure Text Light"/>
                <a:cs typeface="Calibri" panose="020F0502020204030204"/>
              </a:rPr>
              <a:t> </a:t>
            </a:r>
            <a:b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okia Pure Text Light" panose="020B0403020202020204" pitchFamily="34" charset="0"/>
                <a:ea typeface="Nokia Pure Text Light"/>
                <a:cs typeface="Calibri" panose="020F0502020204030204"/>
              </a:rPr>
            </a:b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okia Pure Text Light" panose="020B0403020202020204" pitchFamily="34" charset="0"/>
                <a:ea typeface="Nokia Pure Text Light"/>
                <a:cs typeface="Calibri" panose="020F0502020204030204"/>
              </a:rPr>
              <a:t>Use cases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kia Pure Text Light" panose="020B0403020202020204" pitchFamily="34" charset="0"/>
              <a:ea typeface="Nokia Pure Text Light" panose="020B0403020202020204" pitchFamily="34" charset="0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2EEC979-0911-C067-AE9C-6F52153630F8}"/>
              </a:ext>
            </a:extLst>
          </p:cNvPr>
          <p:cNvSpPr txBox="1"/>
          <p:nvPr/>
        </p:nvSpPr>
        <p:spPr>
          <a:xfrm>
            <a:off x="392400" y="4012728"/>
            <a:ext cx="52209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okia Pure Headline Ultra Light" panose="020B0204020202020204" pitchFamily="34" charset="0"/>
                <a:ea typeface="+mn-ea"/>
                <a:cs typeface="+mn-cs"/>
              </a:rPr>
              <a:t>Name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okia Pure Headline Ultra Light" panose="020B0204020202020204" pitchFamily="34" charset="0"/>
                <a:ea typeface="+mn-ea"/>
                <a:cs typeface="+mn-cs"/>
              </a:rPr>
              <a:t>DD-MM-YYYY</a:t>
            </a:r>
          </a:p>
        </p:txBody>
      </p:sp>
      <p:sp>
        <p:nvSpPr>
          <p:cNvPr id="26" name="Content Placeholder 3">
            <a:extLst>
              <a:ext uri="{FF2B5EF4-FFF2-40B4-BE49-F238E27FC236}">
                <a16:creationId xmlns:a16="http://schemas.microsoft.com/office/drawing/2014/main" id="{F9BCAFE1-DFE7-7653-16BE-48B8958F2E7B}"/>
              </a:ext>
            </a:extLst>
          </p:cNvPr>
          <p:cNvSpPr txBox="1">
            <a:spLocks/>
          </p:cNvSpPr>
          <p:nvPr/>
        </p:nvSpPr>
        <p:spPr>
          <a:xfrm>
            <a:off x="415486" y="1041030"/>
            <a:ext cx="3845229" cy="1357103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GB" sz="5400">
                <a:solidFill>
                  <a:srgbClr val="FFFFFF"/>
                </a:solidFill>
                <a:latin typeface="Nokia Pure Headline Ultra Light" panose="020B0204020202020204" pitchFamily="34" charset="0"/>
              </a:rPr>
              <a:t>Nokia Drone Networks</a:t>
            </a:r>
          </a:p>
        </p:txBody>
      </p:sp>
    </p:spTree>
    <p:extLst>
      <p:ext uri="{BB962C8B-B14F-4D97-AF65-F5344CB8AC3E}">
        <p14:creationId xmlns:p14="http://schemas.microsoft.com/office/powerpoint/2010/main" val="26932462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C918E5C-1481-19C7-2CE3-7FF98A8135A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/>
              <a:t>Smart city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B34D9AE-FA1A-8684-754F-03EF6006FDA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Events, construction, and water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58AA925-5A70-808A-3901-8050E5F5FC7A}"/>
              </a:ext>
            </a:extLst>
          </p:cNvPr>
          <p:cNvSpPr txBox="1"/>
          <p:nvPr/>
        </p:nvSpPr>
        <p:spPr>
          <a:xfrm>
            <a:off x="327940" y="3328849"/>
            <a:ext cx="2503277" cy="10310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18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Nokia Pure Headline Ultra Light" panose="020B0204040602060303" pitchFamily="34" charset="0"/>
                <a:ea typeface="+mn-ea"/>
                <a:cs typeface="+mn-cs"/>
              </a:rPr>
              <a:t>Event management</a:t>
            </a:r>
          </a:p>
          <a:p>
            <a:pPr marL="113665" marR="0" lvl="0" indent="-113665" algn="l" defTabSz="45718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buClrTx/>
              <a:buSzTx/>
              <a:buFont typeface="Arial" pitchFamily="34" charset="0"/>
              <a:buChar char="•"/>
              <a:tabLst>
                <a:tab pos="360000" algn="l"/>
              </a:tabLst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001135"/>
                </a:solidFill>
                <a:effectLst/>
                <a:uLnTx/>
                <a:uFillTx/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rPr>
              <a:t>Live video streaming</a:t>
            </a:r>
          </a:p>
          <a:p>
            <a:pPr marL="113665" marR="0" lvl="0" indent="-113665" algn="l" defTabSz="45718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buClrTx/>
              <a:buSzTx/>
              <a:buFont typeface="Arial" pitchFamily="34" charset="0"/>
              <a:buChar char="•"/>
              <a:tabLst>
                <a:tab pos="360000" algn="l"/>
              </a:tabLst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001135"/>
                </a:solidFill>
                <a:effectLst/>
                <a:uLnTx/>
                <a:uFillTx/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rPr>
              <a:t>Event perimeter management, detection of movements</a:t>
            </a:r>
          </a:p>
          <a:p>
            <a:pPr marL="113665" marR="0" lvl="0" indent="-113665" algn="l" defTabSz="45718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buClrTx/>
              <a:buSzTx/>
              <a:buFont typeface="Arial" pitchFamily="34" charset="0"/>
              <a:buChar char="•"/>
              <a:tabLst>
                <a:tab pos="360000" algn="l"/>
              </a:tabLst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001135"/>
                </a:solidFill>
                <a:effectLst/>
                <a:uLnTx/>
                <a:uFillTx/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rPr>
              <a:t>Crowd analytics and monitoring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84FD604-412E-0400-00BB-C3E770333D23}"/>
              </a:ext>
            </a:extLst>
          </p:cNvPr>
          <p:cNvSpPr txBox="1"/>
          <p:nvPr/>
        </p:nvSpPr>
        <p:spPr>
          <a:xfrm>
            <a:off x="3105545" y="3328849"/>
            <a:ext cx="2912260" cy="15414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189" fontAlgn="base">
              <a:spcBef>
                <a:spcPct val="0"/>
              </a:spcBef>
              <a:spcAft>
                <a:spcPts val="200"/>
              </a:spcAft>
              <a:defRPr/>
            </a:pPr>
            <a:r>
              <a:rPr lang="en-US" sz="1400">
                <a:solidFill>
                  <a:schemeClr val="accent1"/>
                </a:solidFill>
                <a:latin typeface="Nokia Pure Headline Ultra Light" panose="020B0204040602060303" pitchFamily="34" charset="0"/>
              </a:rPr>
              <a:t>Infrastructure</a:t>
            </a:r>
          </a:p>
          <a:p>
            <a:pPr marL="113665" marR="0" lvl="0" indent="-113665" algn="l" defTabSz="45718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buClrTx/>
              <a:buSzTx/>
              <a:buFont typeface="Arial" pitchFamily="34" charset="0"/>
              <a:buChar char="•"/>
              <a:tabLst>
                <a:tab pos="360000" algn="l"/>
              </a:tabLst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001135"/>
                </a:solidFill>
                <a:effectLst/>
                <a:uLnTx/>
                <a:uFillTx/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rPr>
              <a:t>Inspection of public buildings, roofs, bridges, railroads, roads</a:t>
            </a:r>
          </a:p>
          <a:p>
            <a:pPr marL="113665" marR="0" lvl="0" indent="-113665" algn="l" defTabSz="45718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buClrTx/>
              <a:buSzTx/>
              <a:buFont typeface="Arial" pitchFamily="34" charset="0"/>
              <a:buChar char="•"/>
              <a:tabLst>
                <a:tab pos="360000" algn="l"/>
              </a:tabLst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001135"/>
                </a:solidFill>
                <a:effectLst/>
                <a:uLnTx/>
                <a:uFillTx/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rPr>
              <a:t>Preconstruction survey, site topography, conditions</a:t>
            </a:r>
          </a:p>
          <a:p>
            <a:pPr marL="113665" marR="0" lvl="0" indent="-113665" algn="l" defTabSz="45718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buClrTx/>
              <a:buSzTx/>
              <a:buFont typeface="Arial" pitchFamily="34" charset="0"/>
              <a:buChar char="•"/>
              <a:tabLst>
                <a:tab pos="360000" algn="l"/>
              </a:tabLst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001135"/>
                </a:solidFill>
                <a:effectLst/>
                <a:uLnTx/>
                <a:uFillTx/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rPr>
              <a:t>Tracking building and road construction progress</a:t>
            </a:r>
          </a:p>
          <a:p>
            <a:pPr marL="171450" marR="0" lvl="0" indent="-171450" algn="l" defTabSz="360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>
                <a:tab pos="360000" algn="l"/>
              </a:tabLst>
              <a:defRPr/>
            </a:pPr>
            <a:endParaRPr kumimoji="0" lang="en-GB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kia Pure Text Light" panose="020B0403020202020204" pitchFamily="34" charset="0"/>
              <a:ea typeface="Nokia Pure Text Light" panose="020B0403020202020204" pitchFamily="34" charset="0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25F720A-1983-D7DF-A3D5-1677BB73A3F4}"/>
              </a:ext>
            </a:extLst>
          </p:cNvPr>
          <p:cNvSpPr txBox="1"/>
          <p:nvPr/>
        </p:nvSpPr>
        <p:spPr>
          <a:xfrm>
            <a:off x="5992617" y="3328849"/>
            <a:ext cx="2912260" cy="8694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189" fontAlgn="base">
              <a:spcBef>
                <a:spcPct val="0"/>
              </a:spcBef>
              <a:spcAft>
                <a:spcPts val="200"/>
              </a:spcAft>
              <a:defRPr/>
            </a:pPr>
            <a:r>
              <a:rPr lang="en-US" sz="1400">
                <a:solidFill>
                  <a:schemeClr val="accent1"/>
                </a:solidFill>
                <a:latin typeface="Nokia Pure Headline Ultra Light" panose="020B0204040602060303" pitchFamily="34" charset="0"/>
              </a:rPr>
              <a:t>Water quality</a:t>
            </a:r>
          </a:p>
          <a:p>
            <a:pPr marL="113665" marR="0" lvl="0" indent="-113665" algn="l" defTabSz="45718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buClrTx/>
              <a:buSzTx/>
              <a:buFont typeface="Arial" pitchFamily="34" charset="0"/>
              <a:buChar char="•"/>
              <a:tabLst>
                <a:tab pos="360000" algn="l"/>
              </a:tabLst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001135"/>
                </a:solidFill>
                <a:effectLst/>
                <a:uLnTx/>
                <a:uFillTx/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rPr>
              <a:t>Detection of oil /chemical leakage</a:t>
            </a:r>
          </a:p>
          <a:p>
            <a:pPr marL="113665" marR="0" lvl="0" indent="-113665" algn="l" defTabSz="45718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buClrTx/>
              <a:buSzTx/>
              <a:buFont typeface="Arial" pitchFamily="34" charset="0"/>
              <a:buChar char="•"/>
              <a:tabLst>
                <a:tab pos="360000" algn="l"/>
              </a:tabLst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001135"/>
                </a:solidFill>
                <a:effectLst/>
                <a:uLnTx/>
                <a:uFillTx/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rPr>
              <a:t>Monitoring of water quality and levels</a:t>
            </a:r>
          </a:p>
          <a:p>
            <a:pPr marL="171450" marR="0" lvl="0" indent="-171450" algn="l" defTabSz="360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>
                <a:tab pos="360000" algn="l"/>
              </a:tabLst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kia Pure Text Light" panose="020B0403020202020204" pitchFamily="34" charset="0"/>
              <a:ea typeface="Nokia Pure Text Light" panose="020B0403020202020204" pitchFamily="34" charset="0"/>
              <a:cs typeface="+mn-cs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E517E2BA-29BC-2D66-2303-C4D81F55F06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969" r="4974"/>
          <a:stretch/>
        </p:blipFill>
        <p:spPr>
          <a:xfrm>
            <a:off x="3178396" y="1280590"/>
            <a:ext cx="2806768" cy="198181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A6E44E9-DB8C-1EC2-D486-EAD14FDEB68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415" r="5310"/>
          <a:stretch/>
        </p:blipFill>
        <p:spPr>
          <a:xfrm>
            <a:off x="6082960" y="1277633"/>
            <a:ext cx="2625844" cy="198477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51F04E5-AEA1-6542-03CF-8C5D6730C4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34" r="13562"/>
          <a:stretch/>
        </p:blipFill>
        <p:spPr>
          <a:xfrm>
            <a:off x="415635" y="1286944"/>
            <a:ext cx="2674743" cy="1977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463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CBAFBFE-B420-2951-39F9-EC87063FFF9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/>
              <a:t>Smart city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C232B2B-B651-5ABD-6851-230327E4978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Industry and transport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D21BBFE-37EC-5301-9196-2482BA1A38CF}"/>
              </a:ext>
            </a:extLst>
          </p:cNvPr>
          <p:cNvSpPr txBox="1"/>
          <p:nvPr/>
        </p:nvSpPr>
        <p:spPr>
          <a:xfrm>
            <a:off x="327940" y="3335199"/>
            <a:ext cx="2650210" cy="12182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18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Nokia Pure Headline Ultra Light" panose="020B0204040602060303" pitchFamily="34" charset="0"/>
                <a:ea typeface="+mn-ea"/>
                <a:cs typeface="+mn-cs"/>
              </a:rPr>
              <a:t>Forest and farming</a:t>
            </a:r>
          </a:p>
          <a:p>
            <a:pPr marL="113665" marR="0" lvl="0" indent="-113665" algn="l" defTabSz="45718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buClrTx/>
              <a:buSzTx/>
              <a:buFont typeface="Arial" pitchFamily="34" charset="0"/>
              <a:buChar char="•"/>
              <a:tabLst>
                <a:tab pos="360000" algn="l"/>
              </a:tabLst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001135"/>
                </a:solidFill>
                <a:effectLst/>
                <a:uLnTx/>
                <a:uFillTx/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rPr>
              <a:t>Crop health inspection for spraying needs</a:t>
            </a:r>
          </a:p>
          <a:p>
            <a:pPr marL="113665" marR="0" lvl="0" indent="-113665" algn="l" defTabSz="45718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buClrTx/>
              <a:buSzTx/>
              <a:buFont typeface="Arial" pitchFamily="34" charset="0"/>
              <a:buChar char="•"/>
              <a:tabLst>
                <a:tab pos="360000" algn="l"/>
              </a:tabLst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001135"/>
                </a:solidFill>
                <a:effectLst/>
                <a:uLnTx/>
                <a:uFillTx/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rPr>
              <a:t>Forest health inspection and inventory</a:t>
            </a:r>
          </a:p>
          <a:p>
            <a:pPr marL="113665" marR="0" lvl="0" indent="-113665" algn="l" defTabSz="45718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buClrTx/>
              <a:buSzTx/>
              <a:buFont typeface="Arial" pitchFamily="34" charset="0"/>
              <a:buChar char="•"/>
              <a:tabLst>
                <a:tab pos="360000" algn="l"/>
              </a:tabLst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001135"/>
                </a:solidFill>
                <a:effectLst/>
                <a:uLnTx/>
                <a:uFillTx/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rPr>
              <a:t>Storm damage inspection</a:t>
            </a:r>
          </a:p>
          <a:p>
            <a:pPr marL="113665" marR="0" lvl="0" indent="-113665" algn="l" defTabSz="45718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buClrTx/>
              <a:buSzTx/>
              <a:buFont typeface="Arial" pitchFamily="34" charset="0"/>
              <a:buChar char="•"/>
              <a:tabLst>
                <a:tab pos="360000" algn="l"/>
              </a:tabLst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001135"/>
                </a:solidFill>
                <a:effectLst/>
                <a:uLnTx/>
                <a:uFillTx/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rPr>
              <a:t>Wildlife/animal movement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1B0A4CA-A64F-E494-8C84-9A58BF2BB2C3}"/>
              </a:ext>
            </a:extLst>
          </p:cNvPr>
          <p:cNvSpPr txBox="1"/>
          <p:nvPr/>
        </p:nvSpPr>
        <p:spPr>
          <a:xfrm>
            <a:off x="3105545" y="3335199"/>
            <a:ext cx="2912260" cy="12439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189" fontAlgn="base">
              <a:spcBef>
                <a:spcPct val="0"/>
              </a:spcBef>
              <a:spcAft>
                <a:spcPts val="200"/>
              </a:spcAft>
              <a:defRPr/>
            </a:pPr>
            <a:r>
              <a:rPr lang="en-US" sz="1400">
                <a:solidFill>
                  <a:schemeClr val="accent1"/>
                </a:solidFill>
                <a:latin typeface="Nokia Pure Headline Ultra Light" panose="020B0204040602060303" pitchFamily="34" charset="0"/>
              </a:rPr>
              <a:t>Energy, oil and gas, mining</a:t>
            </a:r>
          </a:p>
          <a:p>
            <a:pPr marL="113665" marR="0" lvl="0" indent="-113665" algn="l" defTabSz="45718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buClrTx/>
              <a:buSzTx/>
              <a:buFont typeface="Arial" pitchFamily="34" charset="0"/>
              <a:buChar char="•"/>
              <a:tabLst>
                <a:tab pos="360000" algn="l"/>
              </a:tabLst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001135"/>
                </a:solidFill>
                <a:effectLst/>
                <a:uLnTx/>
                <a:uFillTx/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rPr>
              <a:t>Pipeline leakage detection </a:t>
            </a:r>
          </a:p>
          <a:p>
            <a:pPr marL="113665" marR="0" lvl="0" indent="-113665" algn="l" defTabSz="45718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buClrTx/>
              <a:buSzTx/>
              <a:buFont typeface="Arial" pitchFamily="34" charset="0"/>
              <a:buChar char="•"/>
              <a:tabLst>
                <a:tab pos="360000" algn="l"/>
              </a:tabLst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001135"/>
                </a:solidFill>
                <a:effectLst/>
                <a:uLnTx/>
                <a:uFillTx/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rPr>
              <a:t>Gas sensing </a:t>
            </a:r>
          </a:p>
          <a:p>
            <a:pPr marL="113665" marR="0" lvl="0" indent="-113665" algn="l" defTabSz="45718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buClrTx/>
              <a:buSzTx/>
              <a:buFont typeface="Arial" pitchFamily="34" charset="0"/>
              <a:buChar char="•"/>
              <a:tabLst>
                <a:tab pos="360000" algn="l"/>
              </a:tabLst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001135"/>
                </a:solidFill>
                <a:effectLst/>
                <a:uLnTx/>
                <a:uFillTx/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rPr>
              <a:t>Inspections of air cables</a:t>
            </a:r>
          </a:p>
          <a:p>
            <a:pPr marL="113665" marR="0" lvl="0" indent="-113665" algn="l" defTabSz="45718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buClrTx/>
              <a:buSzTx/>
              <a:buFont typeface="Arial" pitchFamily="34" charset="0"/>
              <a:buChar char="•"/>
              <a:tabLst>
                <a:tab pos="360000" algn="l"/>
              </a:tabLst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001135"/>
                </a:solidFill>
                <a:effectLst/>
                <a:uLnTx/>
                <a:uFillTx/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rPr>
              <a:t>Windfarm turbine inspection</a:t>
            </a:r>
          </a:p>
          <a:p>
            <a:pPr marL="113665" marR="0" lvl="0" indent="-113665" algn="l" defTabSz="45718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buClrTx/>
              <a:buSzTx/>
              <a:buFont typeface="Arial" pitchFamily="34" charset="0"/>
              <a:buChar char="•"/>
              <a:tabLst>
                <a:tab pos="360000" algn="l"/>
              </a:tabLst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001135"/>
                </a:solidFill>
                <a:effectLst/>
                <a:uLnTx/>
                <a:uFillTx/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rPr>
              <a:t>Open pit mine surveillance</a:t>
            </a:r>
            <a:endParaRPr kumimoji="0" lang="en-GB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kia Pure Text Light" panose="020B0403020202020204" pitchFamily="34" charset="0"/>
              <a:ea typeface="Nokia Pure Text Light" panose="020B0403020202020204" pitchFamily="34" charset="0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B42B82A-EEF7-D4EE-A8F9-78764F4547DD}"/>
              </a:ext>
            </a:extLst>
          </p:cNvPr>
          <p:cNvSpPr txBox="1"/>
          <p:nvPr/>
        </p:nvSpPr>
        <p:spPr>
          <a:xfrm>
            <a:off x="5992617" y="3335199"/>
            <a:ext cx="2912260" cy="10310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189" fontAlgn="base">
              <a:spcBef>
                <a:spcPct val="0"/>
              </a:spcBef>
              <a:spcAft>
                <a:spcPts val="200"/>
              </a:spcAft>
              <a:defRPr/>
            </a:pPr>
            <a:r>
              <a:rPr lang="en-US" sz="1400">
                <a:solidFill>
                  <a:schemeClr val="accent1"/>
                </a:solidFill>
                <a:latin typeface="Nokia Pure Headline Ultra Light" panose="020B0204040602060303" pitchFamily="34" charset="0"/>
              </a:rPr>
              <a:t>Maritime monitoring</a:t>
            </a:r>
          </a:p>
          <a:p>
            <a:pPr marL="113665" marR="0" lvl="0" indent="-113665" algn="l" defTabSz="45718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buClrTx/>
              <a:buSzTx/>
              <a:buFont typeface="Arial" pitchFamily="34" charset="0"/>
              <a:buChar char="•"/>
              <a:tabLst>
                <a:tab pos="360000" algn="l"/>
              </a:tabLst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001135"/>
                </a:solidFill>
                <a:effectLst/>
                <a:uLnTx/>
                <a:uFillTx/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rPr>
              <a:t>Monitoring of harbors, waterways, </a:t>
            </a:r>
            <a:b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001135"/>
                </a:solidFill>
                <a:effectLst/>
                <a:uLnTx/>
                <a:uFillTx/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rPr>
            </a:b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001135"/>
                </a:solidFill>
                <a:effectLst/>
                <a:uLnTx/>
                <a:uFillTx/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rPr>
              <a:t>dams, etc.</a:t>
            </a:r>
          </a:p>
          <a:p>
            <a:pPr marL="113665" marR="0" lvl="0" indent="-113665" algn="l" defTabSz="45718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buClrTx/>
              <a:buSzTx/>
              <a:buFont typeface="Arial" pitchFamily="34" charset="0"/>
              <a:buChar char="•"/>
              <a:tabLst>
                <a:tab pos="360000" algn="l"/>
              </a:tabLst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001135"/>
                </a:solidFill>
                <a:effectLst/>
                <a:uLnTx/>
                <a:uFillTx/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rPr>
              <a:t>Vessel and traffic monitoring</a:t>
            </a:r>
          </a:p>
          <a:p>
            <a:pPr marL="113665" marR="0" lvl="0" indent="-113665" algn="l" defTabSz="45718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buClrTx/>
              <a:buSzTx/>
              <a:buFont typeface="Arial" pitchFamily="34" charset="0"/>
              <a:buChar char="•"/>
              <a:tabLst>
                <a:tab pos="360000" algn="l"/>
              </a:tabLst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001135"/>
                </a:solidFill>
                <a:effectLst/>
                <a:uLnTx/>
                <a:uFillTx/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rPr>
              <a:t>Coastguard and port management support</a:t>
            </a: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kia Pure Text Light" panose="020B0403020202020204" pitchFamily="34" charset="0"/>
              <a:ea typeface="Nokia Pure Text Light" panose="020B0403020202020204" pitchFamily="34" charset="0"/>
              <a:cs typeface="+mn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BCBA67F-778C-E189-BB19-E1F91B3D770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9687"/>
          <a:stretch/>
        </p:blipFill>
        <p:spPr>
          <a:xfrm>
            <a:off x="417064" y="1291949"/>
            <a:ext cx="2668425" cy="197191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FAE73DB-3DAF-4AD0-959A-109B956EC31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78396" y="1287157"/>
            <a:ext cx="2804648" cy="197670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1336FF0-FD9C-6DC9-587C-865BD463E63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202" r="12787" b="-4857"/>
          <a:stretch/>
        </p:blipFill>
        <p:spPr>
          <a:xfrm>
            <a:off x="6084766" y="1262611"/>
            <a:ext cx="2624038" cy="2103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6851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89994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AA5A1B5-0CBF-AFFF-EF85-DF60A0A343A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27793" y="756024"/>
            <a:ext cx="8308800" cy="1760501"/>
          </a:xfrm>
        </p:spPr>
        <p:txBody>
          <a:bodyPr/>
          <a:lstStyle/>
          <a:p>
            <a:r>
              <a:rPr lang="en-GB"/>
              <a:t>Nokia Drone Networks in brief</a:t>
            </a:r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0D2F35D-988B-44FD-B0D5-8AA67AA6AF05}"/>
              </a:ext>
            </a:extLst>
          </p:cNvPr>
          <p:cNvSpPr txBox="1"/>
          <p:nvPr/>
        </p:nvSpPr>
        <p:spPr>
          <a:xfrm>
            <a:off x="676585" y="1669692"/>
            <a:ext cx="2512406" cy="1061674"/>
          </a:xfrm>
          <a:prstGeom prst="rect">
            <a:avLst/>
          </a:prstGeom>
          <a:solidFill>
            <a:srgbClr val="EDF2F5">
              <a:alpha val="85000"/>
            </a:srgbClr>
          </a:solidFill>
        </p:spPr>
        <p:txBody>
          <a:bodyPr wrap="square" anchor="ctr" anchorCtr="0">
            <a:noAutofit/>
          </a:bodyPr>
          <a:lstStyle/>
          <a:p>
            <a:pPr marL="0" marR="0" lvl="1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700" b="0" i="0" u="none" strike="noStrike" kern="1200" cap="none" spc="0" normalizeH="0" baseline="0" noProof="0">
                <a:ln>
                  <a:noFill/>
                </a:ln>
                <a:solidFill>
                  <a:srgbClr val="001135"/>
                </a:solidFill>
                <a:effectLst/>
                <a:uLnTx/>
                <a:uFillTx/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rPr>
              <a:t>Industrial grade UAVs for professional use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D11A37F-9E3D-4A12-A6FE-B642003FF6EA}"/>
              </a:ext>
            </a:extLst>
          </p:cNvPr>
          <p:cNvSpPr txBox="1"/>
          <p:nvPr/>
        </p:nvSpPr>
        <p:spPr>
          <a:xfrm>
            <a:off x="3306813" y="2846241"/>
            <a:ext cx="2512406" cy="1061674"/>
          </a:xfrm>
          <a:prstGeom prst="rect">
            <a:avLst/>
          </a:prstGeom>
          <a:solidFill>
            <a:srgbClr val="EDF2F5">
              <a:alpha val="85000"/>
            </a:srgbClr>
          </a:solidFill>
        </p:spPr>
        <p:txBody>
          <a:bodyPr wrap="square" anchor="ctr" anchorCtr="0">
            <a:noAutofit/>
          </a:bodyPr>
          <a:lstStyle/>
          <a:p>
            <a:pPr marL="0" marR="0" lvl="1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700" b="0" i="0" u="none" strike="noStrike" kern="1200" cap="none" spc="0" normalizeH="0" baseline="0" noProof="0">
                <a:ln>
                  <a:noFill/>
                </a:ln>
                <a:solidFill>
                  <a:srgbClr val="001135"/>
                </a:solidFill>
                <a:effectLst/>
                <a:uLnTx/>
                <a:uFillTx/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rPr>
              <a:t>Open APIs for full automation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0E33D3A-F290-439F-81F2-D9AF15C62F8A}"/>
              </a:ext>
            </a:extLst>
          </p:cNvPr>
          <p:cNvSpPr txBox="1"/>
          <p:nvPr/>
        </p:nvSpPr>
        <p:spPr>
          <a:xfrm>
            <a:off x="3306813" y="1669691"/>
            <a:ext cx="2512406" cy="1061675"/>
          </a:xfrm>
          <a:prstGeom prst="rect">
            <a:avLst/>
          </a:prstGeom>
          <a:solidFill>
            <a:srgbClr val="EDF2F5">
              <a:alpha val="85000"/>
            </a:srgbClr>
          </a:solidFill>
        </p:spPr>
        <p:txBody>
          <a:bodyPr wrap="square" anchor="ctr" anchorCtr="0">
            <a:noAutofit/>
          </a:bodyPr>
          <a:lstStyle/>
          <a:p>
            <a:pPr marL="0" marR="0" lvl="1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700" b="0" i="0" u="none" strike="noStrike" kern="1200" cap="none" spc="0" normalizeH="0" baseline="0" noProof="0">
                <a:ln>
                  <a:noFill/>
                </a:ln>
                <a:solidFill>
                  <a:srgbClr val="001135"/>
                </a:solidFill>
                <a:effectLst/>
                <a:uLnTx/>
                <a:uFillTx/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rPr>
              <a:t>A Nokia product, </a:t>
            </a:r>
            <a:br>
              <a:rPr kumimoji="0" lang="en-GB" sz="1700" b="0" i="0" u="none" strike="noStrike" kern="1200" cap="none" spc="0" normalizeH="0" baseline="0" noProof="0">
                <a:ln>
                  <a:noFill/>
                </a:ln>
                <a:solidFill>
                  <a:srgbClr val="001135"/>
                </a:solidFill>
                <a:effectLst/>
                <a:uLnTx/>
                <a:uFillTx/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rPr>
            </a:br>
            <a:r>
              <a:rPr kumimoji="0" lang="en-GB" sz="1700" b="0" i="0" u="none" strike="noStrike" kern="1200" cap="none" spc="0" normalizeH="0" baseline="0" noProof="0">
                <a:ln>
                  <a:noFill/>
                </a:ln>
                <a:solidFill>
                  <a:srgbClr val="001135"/>
                </a:solidFill>
                <a:effectLst/>
                <a:uLnTx/>
                <a:uFillTx/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rPr>
              <a:t>made in Finland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BD53A7-BEF4-4053-8399-992DA8F70E16}"/>
              </a:ext>
            </a:extLst>
          </p:cNvPr>
          <p:cNvSpPr txBox="1"/>
          <p:nvPr/>
        </p:nvSpPr>
        <p:spPr>
          <a:xfrm>
            <a:off x="5937041" y="2846240"/>
            <a:ext cx="2512406" cy="1061673"/>
          </a:xfrm>
          <a:prstGeom prst="rect">
            <a:avLst/>
          </a:prstGeom>
          <a:solidFill>
            <a:srgbClr val="EDF2F5">
              <a:alpha val="85000"/>
            </a:srgbClr>
          </a:solidFill>
        </p:spPr>
        <p:txBody>
          <a:bodyPr wrap="square" anchor="ctr" anchorCtr="0">
            <a:noAutofit/>
          </a:bodyPr>
          <a:lstStyle/>
          <a:p>
            <a:pPr marL="0" marR="0" lvl="1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700" b="0" i="0" u="none" strike="noStrike" kern="1200" cap="none" spc="0" normalizeH="0" baseline="0" noProof="0">
                <a:ln>
                  <a:noFill/>
                </a:ln>
                <a:solidFill>
                  <a:srgbClr val="001135"/>
                </a:solidFill>
                <a:effectLst/>
                <a:uLnTx/>
                <a:uFillTx/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rPr>
              <a:t>CE &amp; FCC Certification as UAV and 4G/5G UE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0AA5B30-2966-40E8-B5FC-7D21151029A9}"/>
              </a:ext>
            </a:extLst>
          </p:cNvPr>
          <p:cNvSpPr txBox="1"/>
          <p:nvPr/>
        </p:nvSpPr>
        <p:spPr>
          <a:xfrm>
            <a:off x="676585" y="2846241"/>
            <a:ext cx="2512406" cy="1061674"/>
          </a:xfrm>
          <a:prstGeom prst="rect">
            <a:avLst/>
          </a:prstGeom>
          <a:solidFill>
            <a:srgbClr val="EDF2F5">
              <a:alpha val="85000"/>
            </a:srgbClr>
          </a:solidFill>
        </p:spPr>
        <p:txBody>
          <a:bodyPr wrap="square" anchor="ctr" anchorCtr="0">
            <a:noAutofit/>
          </a:bodyPr>
          <a:lstStyle/>
          <a:p>
            <a:pPr marL="0" marR="0" lvl="1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700" b="0" i="0" u="none" strike="noStrike" kern="1200" cap="none" spc="0" normalizeH="0" baseline="0" noProof="0">
                <a:ln>
                  <a:noFill/>
                </a:ln>
                <a:solidFill>
                  <a:srgbClr val="001135"/>
                </a:solidFill>
                <a:effectLst/>
                <a:uLnTx/>
                <a:uFillTx/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rPr>
              <a:t>4G &amp; 5G data collection and processing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386E9BD-C80A-43D7-8DCE-15CF7FD75399}"/>
              </a:ext>
            </a:extLst>
          </p:cNvPr>
          <p:cNvSpPr txBox="1"/>
          <p:nvPr/>
        </p:nvSpPr>
        <p:spPr>
          <a:xfrm>
            <a:off x="5937041" y="1669690"/>
            <a:ext cx="2512406" cy="1061675"/>
          </a:xfrm>
          <a:prstGeom prst="rect">
            <a:avLst/>
          </a:prstGeom>
          <a:solidFill>
            <a:srgbClr val="EDF2F5">
              <a:alpha val="85000"/>
            </a:srgbClr>
          </a:solidFill>
        </p:spPr>
        <p:txBody>
          <a:bodyPr wrap="square" anchor="ctr" anchorCtr="0">
            <a:noAutofit/>
          </a:bodyPr>
          <a:lstStyle/>
          <a:p>
            <a:pPr marL="0" marR="0" lvl="1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700" b="0" i="0" u="none" strike="noStrike" kern="1200" cap="none" spc="0" normalizeH="0" baseline="0" noProof="0">
                <a:ln>
                  <a:noFill/>
                </a:ln>
                <a:solidFill>
                  <a:srgbClr val="001135"/>
                </a:solidFill>
                <a:effectLst/>
                <a:uLnTx/>
                <a:uFillTx/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rPr>
              <a:t>Integrated GPU, onboard applications</a:t>
            </a:r>
          </a:p>
        </p:txBody>
      </p:sp>
    </p:spTree>
    <p:extLst>
      <p:ext uri="{BB962C8B-B14F-4D97-AF65-F5344CB8AC3E}">
        <p14:creationId xmlns:p14="http://schemas.microsoft.com/office/powerpoint/2010/main" val="1287461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C7AD52F-DC83-885A-94F8-CBEC22E681E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Payload development kit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00CDB8C9-5FD9-E481-48C8-80E944934E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Enables third parties to develop or integrate their own payloads to Nokia drone 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A43F0-DFD7-A649-DAB5-C431EBBBA5C1}"/>
              </a:ext>
            </a:extLst>
          </p:cNvPr>
          <p:cNvSpPr txBox="1"/>
          <p:nvPr/>
        </p:nvSpPr>
        <p:spPr>
          <a:xfrm>
            <a:off x="6266498" y="2471593"/>
            <a:ext cx="1943466" cy="14991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 anchor="t">
            <a:noAutofit/>
          </a:bodyPr>
          <a:lstStyle/>
          <a:p>
            <a:pPr marL="0" marR="0" lvl="0" indent="0" algn="l" defTabSz="180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+mj-lt"/>
              <a:buNone/>
              <a:tabLst>
                <a:tab pos="180000" algn="l"/>
              </a:tabLst>
              <a:defRPr/>
            </a:pPr>
            <a:r>
              <a:rPr kumimoji="0" lang="fi-FI" sz="800" b="0" u="none" strike="noStrike" kern="1200" cap="none" spc="0" normalizeH="0" baseline="0" noProof="0" dirty="0">
                <a:ln>
                  <a:noFill/>
                </a:ln>
                <a:solidFill>
                  <a:srgbClr val="001135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rPr>
              <a:t>Onboard computer developer kit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395CCEF-3E56-BC54-6D83-3602036880CF}"/>
              </a:ext>
            </a:extLst>
          </p:cNvPr>
          <p:cNvSpPr txBox="1"/>
          <p:nvPr/>
        </p:nvSpPr>
        <p:spPr>
          <a:xfrm>
            <a:off x="5166957" y="2731191"/>
            <a:ext cx="1943466" cy="14991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 anchor="t">
            <a:noAutofit/>
          </a:bodyPr>
          <a:lstStyle/>
          <a:p>
            <a:pPr marL="0" marR="0" lvl="0" indent="0" algn="l" defTabSz="180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+mj-lt"/>
              <a:buNone/>
              <a:tabLst>
                <a:tab pos="180000" algn="l"/>
              </a:tabLst>
              <a:defRPr/>
            </a:pPr>
            <a:r>
              <a:rPr kumimoji="0" lang="fi-FI" sz="800" b="0" u="none" strike="noStrike" kern="1200" cap="none" spc="0" normalizeH="0" baseline="0" noProof="0" dirty="0">
                <a:ln>
                  <a:noFill/>
                </a:ln>
                <a:solidFill>
                  <a:srgbClr val="001135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rPr>
              <a:t>Drone side payload </a:t>
            </a:r>
            <a:r>
              <a:rPr kumimoji="0" lang="fi-FI" sz="800" b="0" u="none" strike="noStrike" kern="1200" cap="none" spc="0" normalizeH="0" baseline="0" noProof="0" dirty="0" err="1">
                <a:ln>
                  <a:noFill/>
                </a:ln>
                <a:solidFill>
                  <a:srgbClr val="001135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rPr>
              <a:t>interface</a:t>
            </a:r>
            <a:endParaRPr kumimoji="0" lang="fi-FI" sz="800" b="0" u="none" strike="noStrike" kern="1200" cap="none" spc="0" normalizeH="0" baseline="0" noProof="0" dirty="0">
              <a:ln>
                <a:noFill/>
              </a:ln>
              <a:solidFill>
                <a:srgbClr val="001135"/>
              </a:solidFill>
              <a:effectLst/>
              <a:uLnTx/>
              <a:uFillTx/>
              <a:latin typeface="Nokia Pure Text Light"/>
              <a:ea typeface="+mn-ea"/>
              <a:cs typeface="+mn-cs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9375145-1661-839C-834C-5506F3B6DC19}"/>
              </a:ext>
            </a:extLst>
          </p:cNvPr>
          <p:cNvCxnSpPr>
            <a:cxnSpLocks/>
          </p:cNvCxnSpPr>
          <p:nvPr/>
        </p:nvCxnSpPr>
        <p:spPr>
          <a:xfrm flipV="1">
            <a:off x="5287044" y="3853264"/>
            <a:ext cx="365688" cy="304047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21593AA8-7482-1C53-475B-C5B68E007C47}"/>
              </a:ext>
            </a:extLst>
          </p:cNvPr>
          <p:cNvSpPr txBox="1"/>
          <p:nvPr/>
        </p:nvSpPr>
        <p:spPr>
          <a:xfrm>
            <a:off x="374191" y="1209057"/>
            <a:ext cx="7835773" cy="119697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134938" lvl="0" indent="-131763">
              <a:spcAft>
                <a:spcPts val="400"/>
              </a:spcAft>
              <a:buSzPct val="100000"/>
              <a:buFontTx/>
              <a:buChar char="•"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001135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rPr>
              <a:t>The mechanical and electrical payload interface is the same as in Nokia drone enabling HW </a:t>
            </a:r>
            <a:r>
              <a:rPr lang="en-GB" sz="1100" dirty="0">
                <a:solidFill>
                  <a:srgbClr val="001135"/>
                </a:solidFill>
              </a:rPr>
              <a:t>integration  </a:t>
            </a: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001135"/>
              </a:solidFill>
              <a:effectLst/>
              <a:uLnTx/>
              <a:uFillTx/>
              <a:latin typeface="Nokia Pure Text Light"/>
              <a:ea typeface="+mn-ea"/>
              <a:cs typeface="+mn-cs"/>
            </a:endParaRPr>
          </a:p>
          <a:p>
            <a:pPr marL="134938" marR="0" lvl="0" indent="-131763" algn="l" defTabSz="457200" rtl="0" eaLnBrk="1" fontAlgn="auto" latinLnBrk="0" hangingPunct="1">
              <a:spcBef>
                <a:spcPts val="0"/>
              </a:spcBef>
              <a:spcAft>
                <a:spcPts val="400"/>
              </a:spcAft>
              <a:buClrTx/>
              <a:buSzPct val="100000"/>
              <a:buFont typeface="Arial"/>
              <a:buChar char="•"/>
              <a:defRPr/>
            </a:pP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srgbClr val="001135"/>
                </a:solidFill>
                <a:effectLst/>
                <a:uLnTx/>
                <a:uFillTx/>
                <a:latin typeface="Nokia Pure Text Light"/>
                <a:ea typeface="Nokia Pure Text Light"/>
                <a:cs typeface="Nokia Pure Text Light"/>
              </a:rPr>
              <a:t>Software development kit comes with APIs and drone onboard computer software for SW integration</a:t>
            </a: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001135"/>
              </a:solidFill>
              <a:effectLst/>
              <a:uLnTx/>
              <a:uFillTx/>
              <a:latin typeface="Nokia Pure Text Light"/>
              <a:ea typeface="+mn-ea"/>
              <a:cs typeface="+mn-cs"/>
            </a:endParaRPr>
          </a:p>
          <a:p>
            <a:pPr marL="134938" marR="0" lvl="0" indent="-131763" algn="l" defTabSz="457200" rtl="0" eaLnBrk="1" fontAlgn="auto" latinLnBrk="0" hangingPunct="1">
              <a:spcBef>
                <a:spcPts val="0"/>
              </a:spcBef>
              <a:spcAft>
                <a:spcPts val="400"/>
              </a:spcAft>
              <a:buClrTx/>
              <a:buSzPct val="100000"/>
              <a:buFontTx/>
              <a:buChar char="•"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001135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rPr>
              <a:t>Nokia’s plug-and-play snap-on module enables</a:t>
            </a: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srgbClr val="001135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rPr>
              <a:t> easy payload attachment to Nokia drone</a:t>
            </a:r>
          </a:p>
          <a:p>
            <a:pPr marL="134938" marR="0" lvl="0" indent="-131763" algn="l" defTabSz="457200" rtl="0" eaLnBrk="1" fontAlgn="auto" latinLnBrk="0" hangingPunct="1">
              <a:spcBef>
                <a:spcPts val="0"/>
              </a:spcBef>
              <a:spcAft>
                <a:spcPts val="400"/>
              </a:spcAft>
              <a:buClrTx/>
              <a:buSzPct val="100000"/>
              <a:buFontTx/>
              <a:buChar char="•"/>
              <a:defRPr/>
            </a:pP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srgbClr val="001135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rPr>
              <a:t>Data and power interfaces between payload and the plug-and-play module are easily available via connectors</a:t>
            </a:r>
          </a:p>
          <a:p>
            <a:pPr marL="134938" marR="0" lvl="0" indent="-131763" algn="l" defTabSz="457200" rtl="0" eaLnBrk="1" fontAlgn="auto" latinLnBrk="0" hangingPunct="1">
              <a:spcBef>
                <a:spcPts val="0"/>
              </a:spcBef>
              <a:spcAft>
                <a:spcPts val="400"/>
              </a:spcAft>
              <a:buClrTx/>
              <a:buSzPct val="100000"/>
              <a:buFontTx/>
              <a:buChar char="•"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001135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rPr>
              <a:t>All necessary HW such as onboard computer developer kit, cables, 4G/5G modem and antennas are included</a:t>
            </a:r>
            <a:endParaRPr kumimoji="0" lang="fi-FI" sz="1100" b="0" i="0" u="none" strike="noStrike" kern="1200" cap="none" spc="0" normalizeH="0" baseline="0" noProof="0" dirty="0">
              <a:ln>
                <a:noFill/>
              </a:ln>
              <a:solidFill>
                <a:srgbClr val="001135"/>
              </a:solidFill>
              <a:effectLst/>
              <a:uLnTx/>
              <a:uFillTx/>
              <a:latin typeface="Nokia Pure Text Light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6230B32-EAB6-307B-9468-09382DF6D8B6}"/>
              </a:ext>
            </a:extLst>
          </p:cNvPr>
          <p:cNvSpPr txBox="1"/>
          <p:nvPr/>
        </p:nvSpPr>
        <p:spPr>
          <a:xfrm>
            <a:off x="4911874" y="4170688"/>
            <a:ext cx="1311275" cy="14991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 anchor="t">
            <a:noAutofit/>
          </a:bodyPr>
          <a:lstStyle/>
          <a:p>
            <a:pPr marL="0" marR="0" lvl="0" indent="0" algn="l" defTabSz="180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+mj-lt"/>
              <a:buNone/>
              <a:tabLst>
                <a:tab pos="180000" algn="l"/>
              </a:tabLst>
              <a:defRPr/>
            </a:pPr>
            <a:r>
              <a:rPr kumimoji="0" lang="fi-FI" sz="800" b="0" u="none" strike="noStrike" kern="1200" cap="none" spc="0" normalizeH="0" baseline="0" noProof="0">
                <a:ln>
                  <a:noFill/>
                </a:ln>
                <a:solidFill>
                  <a:srgbClr val="001135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rPr>
              <a:t>Plug-And-Play </a:t>
            </a:r>
          </a:p>
        </p:txBody>
      </p:sp>
      <p:pic>
        <p:nvPicPr>
          <p:cNvPr id="26" name="Picture 12" descr="Graphical user interface&#10;&#10;Description automatically generated">
            <a:extLst>
              <a:ext uri="{FF2B5EF4-FFF2-40B4-BE49-F238E27FC236}">
                <a16:creationId xmlns:a16="http://schemas.microsoft.com/office/drawing/2014/main" id="{6BBF8E0A-D415-8862-2127-ED1D342A95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593" y="2696610"/>
            <a:ext cx="3282882" cy="1237833"/>
          </a:xfrm>
          <a:prstGeom prst="rect">
            <a:avLst/>
          </a:prstGeom>
        </p:spPr>
      </p:pic>
      <p:pic>
        <p:nvPicPr>
          <p:cNvPr id="27" name="Picture 16">
            <a:extLst>
              <a:ext uri="{FF2B5EF4-FFF2-40B4-BE49-F238E27FC236}">
                <a16:creationId xmlns:a16="http://schemas.microsoft.com/office/drawing/2014/main" id="{7655C6A9-E9E1-6805-275C-6AB048DA22E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538782" y="2650072"/>
            <a:ext cx="3905833" cy="1995257"/>
          </a:xfrm>
          <a:prstGeom prst="rect">
            <a:avLst/>
          </a:prstGeom>
        </p:spPr>
      </p:pic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627609E7-3623-3072-2048-E55F370C2DC8}"/>
              </a:ext>
            </a:extLst>
          </p:cNvPr>
          <p:cNvCxnSpPr>
            <a:cxnSpLocks/>
          </p:cNvCxnSpPr>
          <p:nvPr/>
        </p:nvCxnSpPr>
        <p:spPr>
          <a:xfrm>
            <a:off x="5845716" y="2857863"/>
            <a:ext cx="148187" cy="209733"/>
          </a:xfrm>
          <a:prstGeom prst="straightConnector1">
            <a:avLst/>
          </a:prstGeom>
          <a:ln w="3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DBD34427-F902-27E6-1897-10BE0994808D}"/>
              </a:ext>
            </a:extLst>
          </p:cNvPr>
          <p:cNvCxnSpPr>
            <a:cxnSpLocks/>
          </p:cNvCxnSpPr>
          <p:nvPr/>
        </p:nvCxnSpPr>
        <p:spPr>
          <a:xfrm>
            <a:off x="6939181" y="2603301"/>
            <a:ext cx="143425" cy="209734"/>
          </a:xfrm>
          <a:prstGeom prst="straightConnector1">
            <a:avLst/>
          </a:prstGeom>
          <a:ln w="3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40145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F06FE44-6B31-50F8-DCCA-A1F776F6B1D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Embedded Rohde &amp; Schwarz QualiPoc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2B5BB83-7065-5BC1-BC35-E11EE79B1C6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>
                <a:latin typeface="Nokia Pure Text Light" panose="020B0304040602060303" pitchFamily="34" charset="0"/>
              </a:rPr>
              <a:t>On-board network measurement software</a:t>
            </a:r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B1BFE67-5F69-E62C-932D-1D151CA4D577}"/>
              </a:ext>
            </a:extLst>
          </p:cNvPr>
          <p:cNvSpPr txBox="1"/>
          <p:nvPr/>
        </p:nvSpPr>
        <p:spPr>
          <a:xfrm>
            <a:off x="346897" y="1177817"/>
            <a:ext cx="8308799" cy="97640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134938" indent="-131763">
              <a:spcAft>
                <a:spcPts val="400"/>
              </a:spcAft>
              <a:buSzPct val="100000"/>
              <a:buFont typeface="Arial" panose="020B0604020202020204" pitchFamily="34" charset="0"/>
              <a:buChar char="•"/>
              <a:tabLst/>
            </a:pPr>
            <a:r>
              <a:rPr lang="en-US" sz="1100" dirty="0">
                <a:solidFill>
                  <a:srgbClr val="001135"/>
                </a:solidFill>
                <a:latin typeface="Nokia Pure Text Light"/>
              </a:rPr>
              <a:t>Nokia Drone Networks solution brings the QualiPoc software stack directly onto the drone's onboard computer​</a:t>
            </a:r>
          </a:p>
          <a:p>
            <a:pPr marL="134938" indent="-131763">
              <a:spcAft>
                <a:spcPts val="400"/>
              </a:spcAft>
              <a:buSzPct val="100000"/>
              <a:buFont typeface="Arial" panose="020B0604020202020204" pitchFamily="34" charset="0"/>
              <a:buChar char="•"/>
              <a:tabLst/>
            </a:pPr>
            <a:r>
              <a:rPr lang="en-US" sz="1100" dirty="0">
                <a:solidFill>
                  <a:srgbClr val="001135"/>
                </a:solidFill>
                <a:latin typeface="Nokia Pure Text Light"/>
              </a:rPr>
              <a:t>QualiPoc is multifunctional mobile network testing tool for troubleshooting voice and data service quality and RF optimization</a:t>
            </a:r>
          </a:p>
          <a:p>
            <a:pPr marL="134938" indent="-131763">
              <a:spcAft>
                <a:spcPts val="400"/>
              </a:spcAft>
              <a:buSzPct val="100000"/>
              <a:buFont typeface="Arial" panose="020B0604020202020204" pitchFamily="34" charset="0"/>
              <a:buChar char="•"/>
              <a:tabLst/>
            </a:pPr>
            <a:r>
              <a:rPr lang="en-US" sz="1100" dirty="0">
                <a:solidFill>
                  <a:srgbClr val="001135"/>
                </a:solidFill>
                <a:latin typeface="Nokia Pure Text Light"/>
              </a:rPr>
              <a:t>It supports all mobile network technologies used worldwide and covers multiple protocol layers as well as the IP stack in real time</a:t>
            </a:r>
          </a:p>
          <a:p>
            <a:pPr marL="134938" indent="-131763">
              <a:spcAft>
                <a:spcPts val="400"/>
              </a:spcAft>
              <a:buSzPct val="100000"/>
              <a:buFont typeface="Arial" panose="020B0604020202020204" pitchFamily="34" charset="0"/>
              <a:buChar char="•"/>
              <a:tabLst/>
            </a:pPr>
            <a:r>
              <a:rPr lang="en-US" sz="1100" dirty="0">
                <a:solidFill>
                  <a:srgbClr val="001135"/>
                </a:solidFill>
                <a:latin typeface="Nokia Pure Text Light"/>
              </a:rPr>
              <a:t>The collected data can be viewed in real time on R&amp;S SmartMonitor, a web-based service quality monitoring tool​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34D8A2F-820C-D745-1D24-60059347C2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496" y="3022221"/>
            <a:ext cx="2246956" cy="125631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9C76805-5521-A1FE-B183-33F028FE5483}"/>
              </a:ext>
            </a:extLst>
          </p:cNvPr>
          <p:cNvSpPr txBox="1"/>
          <p:nvPr/>
        </p:nvSpPr>
        <p:spPr>
          <a:xfrm>
            <a:off x="6756762" y="2569386"/>
            <a:ext cx="1585346" cy="340654"/>
          </a:xfrm>
          <a:prstGeom prst="rect">
            <a:avLst/>
          </a:prstGeom>
          <a:noFill/>
        </p:spPr>
        <p:txBody>
          <a:bodyPr wrap="none" lIns="72000" tIns="72000" rIns="72000" bIns="72000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160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Nokia Pure Headline Ultra Light" panose="020B0204040602060303" pitchFamily="34" charset="0"/>
              </a:rPr>
              <a:t>SmartMonitor</a:t>
            </a:r>
          </a:p>
        </p:txBody>
      </p:sp>
      <p:grpSp>
        <p:nvGrpSpPr>
          <p:cNvPr id="18" name="Graphic 3">
            <a:extLst>
              <a:ext uri="{FF2B5EF4-FFF2-40B4-BE49-F238E27FC236}">
                <a16:creationId xmlns:a16="http://schemas.microsoft.com/office/drawing/2014/main" id="{60927F69-031D-E87F-D905-D6236699E0D0}"/>
              </a:ext>
            </a:extLst>
          </p:cNvPr>
          <p:cNvGrpSpPr>
            <a:grpSpLocks noChangeAspect="1"/>
          </p:cNvGrpSpPr>
          <p:nvPr/>
        </p:nvGrpSpPr>
        <p:grpSpPr>
          <a:xfrm>
            <a:off x="913387" y="2460195"/>
            <a:ext cx="607762" cy="136870"/>
            <a:chOff x="469958" y="1647414"/>
            <a:chExt cx="8205029" cy="1847802"/>
          </a:xfrm>
          <a:solidFill>
            <a:srgbClr val="005AFF"/>
          </a:solidFill>
        </p:grpSpPr>
        <p:sp>
          <p:nvSpPr>
            <p:cNvPr id="19" name="Freeform 33">
              <a:extLst>
                <a:ext uri="{FF2B5EF4-FFF2-40B4-BE49-F238E27FC236}">
                  <a16:creationId xmlns:a16="http://schemas.microsoft.com/office/drawing/2014/main" id="{1B948807-A1A9-DFC5-9671-4C75A300920A}"/>
                </a:ext>
              </a:extLst>
            </p:cNvPr>
            <p:cNvSpPr/>
            <p:nvPr/>
          </p:nvSpPr>
          <p:spPr>
            <a:xfrm>
              <a:off x="6648498" y="1648478"/>
              <a:ext cx="2026489" cy="1793370"/>
            </a:xfrm>
            <a:custGeom>
              <a:avLst/>
              <a:gdLst>
                <a:gd name="connsiteX0" fmla="*/ 1019683 w 2026489"/>
                <a:gd name="connsiteY0" fmla="*/ 11431 h 1793370"/>
                <a:gd name="connsiteX1" fmla="*/ 1013215 w 2026489"/>
                <a:gd name="connsiteY1" fmla="*/ 0 h 1793370"/>
                <a:gd name="connsiteX2" fmla="*/ 864805 w 2026489"/>
                <a:gd name="connsiteY2" fmla="*/ 264656 h 1793370"/>
                <a:gd name="connsiteX3" fmla="*/ 1366453 w 2026489"/>
                <a:gd name="connsiteY3" fmla="*/ 1150009 h 1793370"/>
                <a:gd name="connsiteX4" fmla="*/ 362940 w 2026489"/>
                <a:gd name="connsiteY4" fmla="*/ 1150009 h 1793370"/>
                <a:gd name="connsiteX5" fmla="*/ 0 w 2026489"/>
                <a:gd name="connsiteY5" fmla="*/ 1793331 h 1793370"/>
                <a:gd name="connsiteX6" fmla="*/ 299127 w 2026489"/>
                <a:gd name="connsiteY6" fmla="*/ 1793370 h 1793370"/>
                <a:gd name="connsiteX7" fmla="*/ 517917 w 2026489"/>
                <a:gd name="connsiteY7" fmla="*/ 1406250 h 1793370"/>
                <a:gd name="connsiteX8" fmla="*/ 1508375 w 2026489"/>
                <a:gd name="connsiteY8" fmla="*/ 1406250 h 1793370"/>
                <a:gd name="connsiteX9" fmla="*/ 1727480 w 2026489"/>
                <a:gd name="connsiteY9" fmla="*/ 1793370 h 1793370"/>
                <a:gd name="connsiteX10" fmla="*/ 2026490 w 2026489"/>
                <a:gd name="connsiteY10" fmla="*/ 1793331 h 1793370"/>
                <a:gd name="connsiteX11" fmla="*/ 1019683 w 2026489"/>
                <a:gd name="connsiteY11" fmla="*/ 11431 h 1793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26489" h="1793370">
                  <a:moveTo>
                    <a:pt x="1019683" y="11431"/>
                  </a:moveTo>
                  <a:lnTo>
                    <a:pt x="1013215" y="0"/>
                  </a:lnTo>
                  <a:lnTo>
                    <a:pt x="864805" y="264656"/>
                  </a:lnTo>
                  <a:lnTo>
                    <a:pt x="1366453" y="1150009"/>
                  </a:lnTo>
                  <a:lnTo>
                    <a:pt x="362940" y="1150009"/>
                  </a:lnTo>
                  <a:lnTo>
                    <a:pt x="0" y="1793331"/>
                  </a:lnTo>
                  <a:lnTo>
                    <a:pt x="299127" y="1793370"/>
                  </a:lnTo>
                  <a:lnTo>
                    <a:pt x="517917" y="1406250"/>
                  </a:lnTo>
                  <a:lnTo>
                    <a:pt x="1508375" y="1406250"/>
                  </a:lnTo>
                  <a:lnTo>
                    <a:pt x="1727480" y="1793370"/>
                  </a:lnTo>
                  <a:lnTo>
                    <a:pt x="2026490" y="1793331"/>
                  </a:lnTo>
                  <a:lnTo>
                    <a:pt x="1019683" y="11431"/>
                  </a:lnTo>
                  <a:close/>
                </a:path>
              </a:pathLst>
            </a:custGeom>
            <a:grpFill/>
            <a:ln w="197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1135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1" name="Freeform 34">
              <a:extLst>
                <a:ext uri="{FF2B5EF4-FFF2-40B4-BE49-F238E27FC236}">
                  <a16:creationId xmlns:a16="http://schemas.microsoft.com/office/drawing/2014/main" id="{A2FEF6B9-F917-BEC5-B791-F865982C438F}"/>
                </a:ext>
              </a:extLst>
            </p:cNvPr>
            <p:cNvSpPr/>
            <p:nvPr/>
          </p:nvSpPr>
          <p:spPr>
            <a:xfrm>
              <a:off x="6141802" y="1706399"/>
              <a:ext cx="271953" cy="1735409"/>
            </a:xfrm>
            <a:custGeom>
              <a:avLst/>
              <a:gdLst>
                <a:gd name="connsiteX0" fmla="*/ 39 w 271953"/>
                <a:gd name="connsiteY0" fmla="*/ 0 h 1735409"/>
                <a:gd name="connsiteX1" fmla="*/ 0 w 271953"/>
                <a:gd name="connsiteY1" fmla="*/ 1735409 h 1735409"/>
                <a:gd name="connsiteX2" fmla="*/ 271934 w 271953"/>
                <a:gd name="connsiteY2" fmla="*/ 1735409 h 1735409"/>
                <a:gd name="connsiteX3" fmla="*/ 271953 w 271953"/>
                <a:gd name="connsiteY3" fmla="*/ 218776 h 1735409"/>
                <a:gd name="connsiteX4" fmla="*/ 271953 w 271953"/>
                <a:gd name="connsiteY4" fmla="*/ 0 h 1735409"/>
                <a:gd name="connsiteX5" fmla="*/ 39 w 271953"/>
                <a:gd name="connsiteY5" fmla="*/ 0 h 1735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1953" h="1735409">
                  <a:moveTo>
                    <a:pt x="39" y="0"/>
                  </a:moveTo>
                  <a:lnTo>
                    <a:pt x="0" y="1735409"/>
                  </a:lnTo>
                  <a:lnTo>
                    <a:pt x="271934" y="1735409"/>
                  </a:lnTo>
                  <a:lnTo>
                    <a:pt x="271953" y="218776"/>
                  </a:lnTo>
                  <a:lnTo>
                    <a:pt x="271953" y="0"/>
                  </a:lnTo>
                  <a:lnTo>
                    <a:pt x="39" y="0"/>
                  </a:lnTo>
                  <a:close/>
                </a:path>
              </a:pathLst>
            </a:custGeom>
            <a:grpFill/>
            <a:ln w="197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1135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2" name="Freeform 35">
              <a:extLst>
                <a:ext uri="{FF2B5EF4-FFF2-40B4-BE49-F238E27FC236}">
                  <a16:creationId xmlns:a16="http://schemas.microsoft.com/office/drawing/2014/main" id="{EB6CAC98-0686-74FD-9310-B68103F4A034}"/>
                </a:ext>
              </a:extLst>
            </p:cNvPr>
            <p:cNvSpPr/>
            <p:nvPr/>
          </p:nvSpPr>
          <p:spPr>
            <a:xfrm>
              <a:off x="4382809" y="1706399"/>
              <a:ext cx="1429220" cy="1735409"/>
            </a:xfrm>
            <a:custGeom>
              <a:avLst/>
              <a:gdLst>
                <a:gd name="connsiteX0" fmla="*/ 403030 w 1429220"/>
                <a:gd name="connsiteY0" fmla="*/ 867715 h 1735409"/>
                <a:gd name="connsiteX1" fmla="*/ 1429102 w 1429220"/>
                <a:gd name="connsiteY1" fmla="*/ 0 h 1735409"/>
                <a:gd name="connsiteX2" fmla="*/ 1026072 w 1429220"/>
                <a:gd name="connsiteY2" fmla="*/ 0 h 1735409"/>
                <a:gd name="connsiteX3" fmla="*/ 6665 w 1429220"/>
                <a:gd name="connsiteY3" fmla="*/ 862058 h 1735409"/>
                <a:gd name="connsiteX4" fmla="*/ 0 w 1429220"/>
                <a:gd name="connsiteY4" fmla="*/ 867715 h 1735409"/>
                <a:gd name="connsiteX5" fmla="*/ 1024022 w 1429220"/>
                <a:gd name="connsiteY5" fmla="*/ 1733655 h 1735409"/>
                <a:gd name="connsiteX6" fmla="*/ 1026072 w 1429220"/>
                <a:gd name="connsiteY6" fmla="*/ 1735409 h 1735409"/>
                <a:gd name="connsiteX7" fmla="*/ 1429221 w 1429220"/>
                <a:gd name="connsiteY7" fmla="*/ 1735409 h 1735409"/>
                <a:gd name="connsiteX8" fmla="*/ 403030 w 1429220"/>
                <a:gd name="connsiteY8" fmla="*/ 867715 h 1735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29220" h="1735409">
                  <a:moveTo>
                    <a:pt x="403030" y="867715"/>
                  </a:moveTo>
                  <a:lnTo>
                    <a:pt x="1429102" y="0"/>
                  </a:lnTo>
                  <a:lnTo>
                    <a:pt x="1026072" y="0"/>
                  </a:lnTo>
                  <a:lnTo>
                    <a:pt x="6665" y="862058"/>
                  </a:lnTo>
                  <a:lnTo>
                    <a:pt x="0" y="867715"/>
                  </a:lnTo>
                  <a:lnTo>
                    <a:pt x="1024022" y="1733655"/>
                  </a:lnTo>
                  <a:lnTo>
                    <a:pt x="1026072" y="1735409"/>
                  </a:lnTo>
                  <a:lnTo>
                    <a:pt x="1429221" y="1735409"/>
                  </a:lnTo>
                  <a:lnTo>
                    <a:pt x="403030" y="867715"/>
                  </a:lnTo>
                  <a:close/>
                </a:path>
              </a:pathLst>
            </a:custGeom>
            <a:grpFill/>
            <a:ln w="197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1135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3" name="Freeform 36">
              <a:extLst>
                <a:ext uri="{FF2B5EF4-FFF2-40B4-BE49-F238E27FC236}">
                  <a16:creationId xmlns:a16="http://schemas.microsoft.com/office/drawing/2014/main" id="{6FF25E70-8FE7-BB66-2504-6E4388E0581D}"/>
                </a:ext>
              </a:extLst>
            </p:cNvPr>
            <p:cNvSpPr/>
            <p:nvPr/>
          </p:nvSpPr>
          <p:spPr>
            <a:xfrm>
              <a:off x="2295838" y="1674374"/>
              <a:ext cx="1881493" cy="1794690"/>
            </a:xfrm>
            <a:custGeom>
              <a:avLst/>
              <a:gdLst>
                <a:gd name="connsiteX0" fmla="*/ 1814643 w 1881493"/>
                <a:gd name="connsiteY0" fmla="*/ 547443 h 1794690"/>
                <a:gd name="connsiteX1" fmla="*/ 1612674 w 1881493"/>
                <a:gd name="connsiteY1" fmla="*/ 257739 h 1794690"/>
                <a:gd name="connsiteX2" fmla="*/ 1309110 w 1881493"/>
                <a:gd name="connsiteY2" fmla="*/ 64720 h 1794690"/>
                <a:gd name="connsiteX3" fmla="*/ 937848 w 1881493"/>
                <a:gd name="connsiteY3" fmla="*/ 0 h 1794690"/>
                <a:gd name="connsiteX4" fmla="*/ 935876 w 1881493"/>
                <a:gd name="connsiteY4" fmla="*/ 0 h 1794690"/>
                <a:gd name="connsiteX5" fmla="*/ 567434 w 1881493"/>
                <a:gd name="connsiteY5" fmla="*/ 63577 h 1794690"/>
                <a:gd name="connsiteX6" fmla="*/ 266532 w 1881493"/>
                <a:gd name="connsiteY6" fmla="*/ 255669 h 1794690"/>
                <a:gd name="connsiteX7" fmla="*/ 66910 w 1881493"/>
                <a:gd name="connsiteY7" fmla="*/ 546044 h 1794690"/>
                <a:gd name="connsiteX8" fmla="*/ 1 w 1881493"/>
                <a:gd name="connsiteY8" fmla="*/ 903997 h 1794690"/>
                <a:gd name="connsiteX9" fmla="*/ 65352 w 1881493"/>
                <a:gd name="connsiteY9" fmla="*/ 1253928 h 1794690"/>
                <a:gd name="connsiteX10" fmla="*/ 262687 w 1881493"/>
                <a:gd name="connsiteY10" fmla="*/ 1540085 h 1794690"/>
                <a:gd name="connsiteX11" fmla="*/ 559113 w 1881493"/>
                <a:gd name="connsiteY11" fmla="*/ 1730758 h 1794690"/>
                <a:gd name="connsiteX12" fmla="*/ 921382 w 1881493"/>
                <a:gd name="connsiteY12" fmla="*/ 1794691 h 1794690"/>
                <a:gd name="connsiteX13" fmla="*/ 923354 w 1881493"/>
                <a:gd name="connsiteY13" fmla="*/ 1794691 h 1794690"/>
                <a:gd name="connsiteX14" fmla="*/ 1299861 w 1881493"/>
                <a:gd name="connsiteY14" fmla="*/ 1731941 h 1794690"/>
                <a:gd name="connsiteX15" fmla="*/ 1608040 w 1881493"/>
                <a:gd name="connsiteY15" fmla="*/ 1542253 h 1794690"/>
                <a:gd name="connsiteX16" fmla="*/ 1812848 w 1881493"/>
                <a:gd name="connsiteY16" fmla="*/ 1255446 h 1794690"/>
                <a:gd name="connsiteX17" fmla="*/ 1881493 w 1881493"/>
                <a:gd name="connsiteY17" fmla="*/ 901927 h 1794690"/>
                <a:gd name="connsiteX18" fmla="*/ 1814643 w 1881493"/>
                <a:gd name="connsiteY18" fmla="*/ 547443 h 1794690"/>
                <a:gd name="connsiteX19" fmla="*/ 1417982 w 1881493"/>
                <a:gd name="connsiteY19" fmla="*/ 1364193 h 1794690"/>
                <a:gd name="connsiteX20" fmla="*/ 1201815 w 1881493"/>
                <a:gd name="connsiteY20" fmla="*/ 1504808 h 1794690"/>
                <a:gd name="connsiteX21" fmla="*/ 939288 w 1881493"/>
                <a:gd name="connsiteY21" fmla="*/ 1551398 h 1794690"/>
                <a:gd name="connsiteX22" fmla="*/ 937947 w 1881493"/>
                <a:gd name="connsiteY22" fmla="*/ 1551398 h 1794690"/>
                <a:gd name="connsiteX23" fmla="*/ 675675 w 1881493"/>
                <a:gd name="connsiteY23" fmla="*/ 1504907 h 1794690"/>
                <a:gd name="connsiteX24" fmla="*/ 461638 w 1881493"/>
                <a:gd name="connsiteY24" fmla="*/ 1366420 h 1794690"/>
                <a:gd name="connsiteX25" fmla="*/ 319322 w 1881493"/>
                <a:gd name="connsiteY25" fmla="*/ 1158779 h 1794690"/>
                <a:gd name="connsiteX26" fmla="*/ 272172 w 1881493"/>
                <a:gd name="connsiteY26" fmla="*/ 904411 h 1794690"/>
                <a:gd name="connsiteX27" fmla="*/ 319972 w 1881493"/>
                <a:gd name="connsiteY27" fmla="*/ 643598 h 1794690"/>
                <a:gd name="connsiteX28" fmla="*/ 462467 w 1881493"/>
                <a:gd name="connsiteY28" fmla="*/ 434281 h 1794690"/>
                <a:gd name="connsiteX29" fmla="*/ 678574 w 1881493"/>
                <a:gd name="connsiteY29" fmla="*/ 296484 h 1794690"/>
                <a:gd name="connsiteX30" fmla="*/ 946071 w 1881493"/>
                <a:gd name="connsiteY30" fmla="*/ 250782 h 1794690"/>
                <a:gd name="connsiteX31" fmla="*/ 947491 w 1881493"/>
                <a:gd name="connsiteY31" fmla="*/ 250782 h 1794690"/>
                <a:gd name="connsiteX32" fmla="*/ 1205621 w 1881493"/>
                <a:gd name="connsiteY32" fmla="*/ 297706 h 1794690"/>
                <a:gd name="connsiteX33" fmla="*/ 1419520 w 1881493"/>
                <a:gd name="connsiteY33" fmla="*/ 437631 h 1794690"/>
                <a:gd name="connsiteX34" fmla="*/ 1563217 w 1881493"/>
                <a:gd name="connsiteY34" fmla="*/ 645470 h 1794690"/>
                <a:gd name="connsiteX35" fmla="*/ 1610860 w 1881493"/>
                <a:gd name="connsiteY35" fmla="*/ 896547 h 1794690"/>
                <a:gd name="connsiteX36" fmla="*/ 1599324 w 1881493"/>
                <a:gd name="connsiteY36" fmla="*/ 1027229 h 1794690"/>
                <a:gd name="connsiteX37" fmla="*/ 1417982 w 1881493"/>
                <a:gd name="connsiteY37" fmla="*/ 1364193 h 1794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881493" h="1794690">
                  <a:moveTo>
                    <a:pt x="1814643" y="547443"/>
                  </a:moveTo>
                  <a:cubicBezTo>
                    <a:pt x="1769998" y="440528"/>
                    <a:pt x="1702043" y="343054"/>
                    <a:pt x="1612674" y="257739"/>
                  </a:cubicBezTo>
                  <a:cubicBezTo>
                    <a:pt x="1523305" y="172423"/>
                    <a:pt x="1421137" y="107486"/>
                    <a:pt x="1309110" y="64720"/>
                  </a:cubicBezTo>
                  <a:cubicBezTo>
                    <a:pt x="1197083" y="21954"/>
                    <a:pt x="1072277" y="197"/>
                    <a:pt x="937848" y="0"/>
                  </a:cubicBezTo>
                  <a:lnTo>
                    <a:pt x="935876" y="0"/>
                  </a:lnTo>
                  <a:cubicBezTo>
                    <a:pt x="802216" y="0"/>
                    <a:pt x="678258" y="21383"/>
                    <a:pt x="567434" y="63577"/>
                  </a:cubicBezTo>
                  <a:cubicBezTo>
                    <a:pt x="455979" y="106008"/>
                    <a:pt x="354738" y="170630"/>
                    <a:pt x="266532" y="255669"/>
                  </a:cubicBezTo>
                  <a:cubicBezTo>
                    <a:pt x="178326" y="340708"/>
                    <a:pt x="111121" y="438420"/>
                    <a:pt x="66910" y="546044"/>
                  </a:cubicBezTo>
                  <a:cubicBezTo>
                    <a:pt x="22699" y="653668"/>
                    <a:pt x="198" y="774024"/>
                    <a:pt x="1" y="903997"/>
                  </a:cubicBezTo>
                  <a:cubicBezTo>
                    <a:pt x="-196" y="1030659"/>
                    <a:pt x="21693" y="1148373"/>
                    <a:pt x="65352" y="1253928"/>
                  </a:cubicBezTo>
                  <a:cubicBezTo>
                    <a:pt x="109012" y="1359483"/>
                    <a:pt x="175349" y="1455795"/>
                    <a:pt x="262687" y="1540085"/>
                  </a:cubicBezTo>
                  <a:cubicBezTo>
                    <a:pt x="350025" y="1624376"/>
                    <a:pt x="449747" y="1688505"/>
                    <a:pt x="559113" y="1730758"/>
                  </a:cubicBezTo>
                  <a:cubicBezTo>
                    <a:pt x="668478" y="1773012"/>
                    <a:pt x="790266" y="1794493"/>
                    <a:pt x="921382" y="1794691"/>
                  </a:cubicBezTo>
                  <a:lnTo>
                    <a:pt x="923354" y="1794691"/>
                  </a:lnTo>
                  <a:cubicBezTo>
                    <a:pt x="1059834" y="1794691"/>
                    <a:pt x="1186513" y="1773583"/>
                    <a:pt x="1299861" y="1731941"/>
                  </a:cubicBezTo>
                  <a:cubicBezTo>
                    <a:pt x="1414196" y="1689845"/>
                    <a:pt x="1518986" y="1625359"/>
                    <a:pt x="1608040" y="1542253"/>
                  </a:cubicBezTo>
                  <a:cubicBezTo>
                    <a:pt x="1698553" y="1458219"/>
                    <a:pt x="1767473" y="1361730"/>
                    <a:pt x="1812848" y="1255446"/>
                  </a:cubicBezTo>
                  <a:cubicBezTo>
                    <a:pt x="1858223" y="1149162"/>
                    <a:pt x="1881295" y="1030264"/>
                    <a:pt x="1881493" y="901927"/>
                  </a:cubicBezTo>
                  <a:cubicBezTo>
                    <a:pt x="1881689" y="773590"/>
                    <a:pt x="1859268" y="654358"/>
                    <a:pt x="1814643" y="547443"/>
                  </a:cubicBezTo>
                  <a:close/>
                  <a:moveTo>
                    <a:pt x="1417982" y="1364193"/>
                  </a:moveTo>
                  <a:cubicBezTo>
                    <a:pt x="1354130" y="1426450"/>
                    <a:pt x="1281404" y="1473749"/>
                    <a:pt x="1201815" y="1504808"/>
                  </a:cubicBezTo>
                  <a:cubicBezTo>
                    <a:pt x="1122562" y="1535730"/>
                    <a:pt x="1034198" y="1551398"/>
                    <a:pt x="939288" y="1551398"/>
                  </a:cubicBezTo>
                  <a:lnTo>
                    <a:pt x="937947" y="1551398"/>
                  </a:lnTo>
                  <a:cubicBezTo>
                    <a:pt x="842898" y="1551240"/>
                    <a:pt x="754554" y="1535631"/>
                    <a:pt x="675675" y="1504907"/>
                  </a:cubicBezTo>
                  <a:cubicBezTo>
                    <a:pt x="596797" y="1474183"/>
                    <a:pt x="524702" y="1427653"/>
                    <a:pt x="461638" y="1366420"/>
                  </a:cubicBezTo>
                  <a:cubicBezTo>
                    <a:pt x="398575" y="1305188"/>
                    <a:pt x="350735" y="1235364"/>
                    <a:pt x="319322" y="1158779"/>
                  </a:cubicBezTo>
                  <a:cubicBezTo>
                    <a:pt x="287908" y="1082195"/>
                    <a:pt x="271995" y="996584"/>
                    <a:pt x="272172" y="904411"/>
                  </a:cubicBezTo>
                  <a:cubicBezTo>
                    <a:pt x="272310" y="809320"/>
                    <a:pt x="288401" y="721581"/>
                    <a:pt x="319972" y="643598"/>
                  </a:cubicBezTo>
                  <a:cubicBezTo>
                    <a:pt x="351544" y="565614"/>
                    <a:pt x="399462" y="495257"/>
                    <a:pt x="462467" y="434281"/>
                  </a:cubicBezTo>
                  <a:cubicBezTo>
                    <a:pt x="524288" y="374026"/>
                    <a:pt x="597842" y="327122"/>
                    <a:pt x="678574" y="296484"/>
                  </a:cubicBezTo>
                  <a:cubicBezTo>
                    <a:pt x="758656" y="266154"/>
                    <a:pt x="848656" y="250782"/>
                    <a:pt x="946071" y="250782"/>
                  </a:cubicBezTo>
                  <a:lnTo>
                    <a:pt x="947491" y="250782"/>
                  </a:lnTo>
                  <a:cubicBezTo>
                    <a:pt x="1040469" y="250920"/>
                    <a:pt x="1127314" y="266706"/>
                    <a:pt x="1205621" y="297706"/>
                  </a:cubicBezTo>
                  <a:cubicBezTo>
                    <a:pt x="1283928" y="328706"/>
                    <a:pt x="1355846" y="375749"/>
                    <a:pt x="1419520" y="437631"/>
                  </a:cubicBezTo>
                  <a:cubicBezTo>
                    <a:pt x="1483195" y="499514"/>
                    <a:pt x="1531488" y="569417"/>
                    <a:pt x="1563217" y="645470"/>
                  </a:cubicBezTo>
                  <a:cubicBezTo>
                    <a:pt x="1594946" y="721522"/>
                    <a:pt x="1610998" y="806069"/>
                    <a:pt x="1610860" y="896547"/>
                  </a:cubicBezTo>
                  <a:cubicBezTo>
                    <a:pt x="1610919" y="940365"/>
                    <a:pt x="1607054" y="984099"/>
                    <a:pt x="1599324" y="1027229"/>
                  </a:cubicBezTo>
                  <a:cubicBezTo>
                    <a:pt x="1575621" y="1156532"/>
                    <a:pt x="1514628" y="1269911"/>
                    <a:pt x="1417982" y="1364193"/>
                  </a:cubicBezTo>
                  <a:close/>
                </a:path>
              </a:pathLst>
            </a:custGeom>
            <a:grpFill/>
            <a:ln w="197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1135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25" name="Freeform 37">
              <a:extLst>
                <a:ext uri="{FF2B5EF4-FFF2-40B4-BE49-F238E27FC236}">
                  <a16:creationId xmlns:a16="http://schemas.microsoft.com/office/drawing/2014/main" id="{F84A9144-1097-7471-185F-554AF14CC71E}"/>
                </a:ext>
              </a:extLst>
            </p:cNvPr>
            <p:cNvSpPr/>
            <p:nvPr/>
          </p:nvSpPr>
          <p:spPr>
            <a:xfrm>
              <a:off x="469958" y="1647414"/>
              <a:ext cx="1719691" cy="1847802"/>
            </a:xfrm>
            <a:custGeom>
              <a:avLst/>
              <a:gdLst>
                <a:gd name="connsiteX0" fmla="*/ 0 w 1719691"/>
                <a:gd name="connsiteY0" fmla="*/ 0 h 1847802"/>
                <a:gd name="connsiteX1" fmla="*/ 0 w 1719691"/>
                <a:gd name="connsiteY1" fmla="*/ 1794395 h 1847802"/>
                <a:gd name="connsiteX2" fmla="*/ 277515 w 1719691"/>
                <a:gd name="connsiteY2" fmla="*/ 1794395 h 1847802"/>
                <a:gd name="connsiteX3" fmla="*/ 277534 w 1719691"/>
                <a:gd name="connsiteY3" fmla="*/ 607611 h 1847802"/>
                <a:gd name="connsiteX4" fmla="*/ 1707485 w 1719691"/>
                <a:gd name="connsiteY4" fmla="*/ 1837299 h 1847802"/>
                <a:gd name="connsiteX5" fmla="*/ 1719691 w 1719691"/>
                <a:gd name="connsiteY5" fmla="*/ 1847803 h 1847802"/>
                <a:gd name="connsiteX6" fmla="*/ 1719691 w 1719691"/>
                <a:gd name="connsiteY6" fmla="*/ 1476350 h 1847802"/>
                <a:gd name="connsiteX7" fmla="*/ 0 w 1719691"/>
                <a:gd name="connsiteY7" fmla="*/ 0 h 1847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19691" h="1847802">
                  <a:moveTo>
                    <a:pt x="0" y="0"/>
                  </a:moveTo>
                  <a:lnTo>
                    <a:pt x="0" y="1794395"/>
                  </a:lnTo>
                  <a:lnTo>
                    <a:pt x="277515" y="1794395"/>
                  </a:lnTo>
                  <a:lnTo>
                    <a:pt x="277534" y="607611"/>
                  </a:lnTo>
                  <a:lnTo>
                    <a:pt x="1707485" y="1837299"/>
                  </a:lnTo>
                  <a:lnTo>
                    <a:pt x="1719691" y="1847803"/>
                  </a:lnTo>
                  <a:lnTo>
                    <a:pt x="1719691" y="147635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97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1135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</p:grp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B148EE80-1BBF-A6C6-75E6-188798FCFCAB}"/>
              </a:ext>
            </a:extLst>
          </p:cNvPr>
          <p:cNvCxnSpPr>
            <a:cxnSpLocks/>
          </p:cNvCxnSpPr>
          <p:nvPr/>
        </p:nvCxnSpPr>
        <p:spPr>
          <a:xfrm>
            <a:off x="2843711" y="3499515"/>
            <a:ext cx="884591" cy="0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67007E8-C16C-F144-4904-76A800974E2C}"/>
              </a:ext>
            </a:extLst>
          </p:cNvPr>
          <p:cNvCxnSpPr>
            <a:cxnSpLocks/>
          </p:cNvCxnSpPr>
          <p:nvPr/>
        </p:nvCxnSpPr>
        <p:spPr>
          <a:xfrm>
            <a:off x="5409672" y="3499515"/>
            <a:ext cx="884591" cy="0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46A50B06-6937-FDE2-658D-998F36DF9F76}"/>
              </a:ext>
            </a:extLst>
          </p:cNvPr>
          <p:cNvSpPr txBox="1"/>
          <p:nvPr/>
        </p:nvSpPr>
        <p:spPr>
          <a:xfrm>
            <a:off x="574499" y="2637729"/>
            <a:ext cx="2546064" cy="340654"/>
          </a:xfrm>
          <a:prstGeom prst="rect">
            <a:avLst/>
          </a:prstGeom>
          <a:noFill/>
        </p:spPr>
        <p:txBody>
          <a:bodyPr wrap="none" lIns="72000" tIns="72000" rIns="72000" bIns="72000" rtlCol="0" anchor="t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160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Nokia Pure Headline Ultra Light" panose="020B0204040602060303" pitchFamily="34" charset="0"/>
              </a:rPr>
              <a:t>NDN drone + QualiPoc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A1EDCA1-3F43-F03B-B00C-E351FA36B4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836" y="2285060"/>
            <a:ext cx="1239625" cy="363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>
            <a:extLst>
              <a:ext uri="{FF2B5EF4-FFF2-40B4-BE49-F238E27FC236}">
                <a16:creationId xmlns:a16="http://schemas.microsoft.com/office/drawing/2014/main" id="{55A6F060-0CA3-C2B6-E13B-24A17DD5A8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3963" y="2276861"/>
            <a:ext cx="1239625" cy="363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martMonitor | Rohde &amp; Schwarz">
            <a:extLst>
              <a:ext uri="{FF2B5EF4-FFF2-40B4-BE49-F238E27FC236}">
                <a16:creationId xmlns:a16="http://schemas.microsoft.com/office/drawing/2014/main" id="{BD80581C-B46B-2DA7-F8D5-A5F78B0E4C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584623" y="2950591"/>
            <a:ext cx="1894787" cy="1269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Freeform 179">
            <a:extLst>
              <a:ext uri="{FF2B5EF4-FFF2-40B4-BE49-F238E27FC236}">
                <a16:creationId xmlns:a16="http://schemas.microsoft.com/office/drawing/2014/main" id="{2BE5556B-5932-6E68-F618-DC8431CA28DE}"/>
              </a:ext>
            </a:extLst>
          </p:cNvPr>
          <p:cNvSpPr>
            <a:spLocks/>
          </p:cNvSpPr>
          <p:nvPr/>
        </p:nvSpPr>
        <p:spPr bwMode="auto">
          <a:xfrm>
            <a:off x="4183649" y="3057492"/>
            <a:ext cx="1010520" cy="660724"/>
          </a:xfrm>
          <a:custGeom>
            <a:avLst/>
            <a:gdLst>
              <a:gd name="T0" fmla="*/ 79 w 94"/>
              <a:gd name="T1" fmla="*/ 65 h 65"/>
              <a:gd name="T2" fmla="*/ 79 w 94"/>
              <a:gd name="T3" fmla="*/ 65 h 65"/>
              <a:gd name="T4" fmla="*/ 78 w 94"/>
              <a:gd name="T5" fmla="*/ 65 h 65"/>
              <a:gd name="T6" fmla="*/ 22 w 94"/>
              <a:gd name="T7" fmla="*/ 65 h 65"/>
              <a:gd name="T8" fmla="*/ 0 w 94"/>
              <a:gd name="T9" fmla="*/ 44 h 65"/>
              <a:gd name="T10" fmla="*/ 21 w 94"/>
              <a:gd name="T11" fmla="*/ 23 h 65"/>
              <a:gd name="T12" fmla="*/ 48 w 94"/>
              <a:gd name="T13" fmla="*/ 0 h 65"/>
              <a:gd name="T14" fmla="*/ 76 w 94"/>
              <a:gd name="T15" fmla="*/ 27 h 65"/>
              <a:gd name="T16" fmla="*/ 76 w 94"/>
              <a:gd name="T17" fmla="*/ 33 h 65"/>
              <a:gd name="T18" fmla="*/ 78 w 94"/>
              <a:gd name="T19" fmla="*/ 33 h 65"/>
              <a:gd name="T20" fmla="*/ 94 w 94"/>
              <a:gd name="T21" fmla="*/ 49 h 65"/>
              <a:gd name="T22" fmla="*/ 90 w 94"/>
              <a:gd name="T23" fmla="*/ 61 h 65"/>
              <a:gd name="T24" fmla="*/ 79 w 94"/>
              <a:gd name="T25" fmla="*/ 65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4" h="65">
                <a:moveTo>
                  <a:pt x="79" y="65"/>
                </a:moveTo>
                <a:cubicBezTo>
                  <a:pt x="79" y="65"/>
                  <a:pt x="79" y="65"/>
                  <a:pt x="79" y="65"/>
                </a:cubicBezTo>
                <a:cubicBezTo>
                  <a:pt x="79" y="65"/>
                  <a:pt x="78" y="65"/>
                  <a:pt x="78" y="65"/>
                </a:cubicBezTo>
                <a:cubicBezTo>
                  <a:pt x="22" y="65"/>
                  <a:pt x="22" y="65"/>
                  <a:pt x="22" y="65"/>
                </a:cubicBezTo>
                <a:cubicBezTo>
                  <a:pt x="10" y="65"/>
                  <a:pt x="0" y="56"/>
                  <a:pt x="0" y="44"/>
                </a:cubicBezTo>
                <a:cubicBezTo>
                  <a:pt x="0" y="33"/>
                  <a:pt x="10" y="23"/>
                  <a:pt x="21" y="23"/>
                </a:cubicBezTo>
                <a:cubicBezTo>
                  <a:pt x="23" y="10"/>
                  <a:pt x="35" y="0"/>
                  <a:pt x="48" y="0"/>
                </a:cubicBezTo>
                <a:cubicBezTo>
                  <a:pt x="64" y="0"/>
                  <a:pt x="76" y="12"/>
                  <a:pt x="76" y="27"/>
                </a:cubicBezTo>
                <a:cubicBezTo>
                  <a:pt x="76" y="29"/>
                  <a:pt x="76" y="31"/>
                  <a:pt x="76" y="33"/>
                </a:cubicBezTo>
                <a:cubicBezTo>
                  <a:pt x="77" y="33"/>
                  <a:pt x="77" y="33"/>
                  <a:pt x="78" y="33"/>
                </a:cubicBezTo>
                <a:cubicBezTo>
                  <a:pt x="87" y="33"/>
                  <a:pt x="94" y="40"/>
                  <a:pt x="94" y="49"/>
                </a:cubicBezTo>
                <a:cubicBezTo>
                  <a:pt x="94" y="53"/>
                  <a:pt x="93" y="57"/>
                  <a:pt x="90" y="61"/>
                </a:cubicBezTo>
                <a:cubicBezTo>
                  <a:pt x="87" y="64"/>
                  <a:pt x="83" y="65"/>
                  <a:pt x="79" y="65"/>
                </a:cubicBezTo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E317F4C-2253-CBA0-9A65-762676D9C617}"/>
              </a:ext>
            </a:extLst>
          </p:cNvPr>
          <p:cNvSpPr txBox="1"/>
          <p:nvPr/>
        </p:nvSpPr>
        <p:spPr>
          <a:xfrm>
            <a:off x="4331617" y="3318234"/>
            <a:ext cx="683443" cy="21210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marL="0" marR="0" indent="0" algn="ctr" defTabSz="180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+mj-lt"/>
              <a:buNone/>
              <a:tabLst>
                <a:tab pos="180000" algn="l"/>
              </a:tabLst>
            </a:pPr>
            <a:r>
              <a:rPr kumimoji="0" lang="en-US" b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okia Pure Text" panose="020B0504040602060303" pitchFamily="34" charset="0"/>
                <a:ea typeface="Nokia Pure Text" panose="020B0504040602060303" pitchFamily="34" charset="0"/>
                <a:cs typeface="Nokia Pure Text" panose="020B0504040602060303" pitchFamily="34" charset="0"/>
              </a:rPr>
              <a:t>5G</a:t>
            </a:r>
          </a:p>
        </p:txBody>
      </p:sp>
      <p:grpSp>
        <p:nvGrpSpPr>
          <p:cNvPr id="35" name="Group 65">
            <a:extLst>
              <a:ext uri="{FF2B5EF4-FFF2-40B4-BE49-F238E27FC236}">
                <a16:creationId xmlns:a16="http://schemas.microsoft.com/office/drawing/2014/main" id="{373E1CA8-609A-8FDB-CAC4-EBEDD9C6FA9C}"/>
              </a:ext>
            </a:extLst>
          </p:cNvPr>
          <p:cNvGrpSpPr>
            <a:grpSpLocks noChangeAspect="1"/>
          </p:cNvGrpSpPr>
          <p:nvPr/>
        </p:nvGrpSpPr>
        <p:grpSpPr bwMode="auto">
          <a:xfrm rot="19039425">
            <a:off x="4524802" y="2523795"/>
            <a:ext cx="377725" cy="377724"/>
            <a:chOff x="2416" y="1321"/>
            <a:chExt cx="417" cy="417"/>
          </a:xfrm>
        </p:grpSpPr>
        <p:sp>
          <p:nvSpPr>
            <p:cNvPr id="36" name="Oval 66">
              <a:extLst>
                <a:ext uri="{FF2B5EF4-FFF2-40B4-BE49-F238E27FC236}">
                  <a16:creationId xmlns:a16="http://schemas.microsoft.com/office/drawing/2014/main" id="{C16851EB-1136-974E-5AE4-6ADE9FA3AB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16" y="1704"/>
              <a:ext cx="34" cy="34"/>
            </a:xfrm>
            <a:prstGeom prst="ellipse">
              <a:avLst/>
            </a:prstGeom>
            <a:solidFill>
              <a:srgbClr val="00D2FF"/>
            </a:solidFill>
            <a:ln w="28575"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67">
              <a:extLst>
                <a:ext uri="{FF2B5EF4-FFF2-40B4-BE49-F238E27FC236}">
                  <a16:creationId xmlns:a16="http://schemas.microsoft.com/office/drawing/2014/main" id="{8D1E64D3-C5EC-B36B-C7E1-74257647692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5" y="1453"/>
              <a:ext cx="275" cy="276"/>
            </a:xfrm>
            <a:custGeom>
              <a:avLst/>
              <a:gdLst>
                <a:gd name="T0" fmla="*/ 56 w 56"/>
                <a:gd name="T1" fmla="*/ 56 h 56"/>
                <a:gd name="T2" fmla="*/ 0 w 56"/>
                <a:gd name="T3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6" h="56">
                  <a:moveTo>
                    <a:pt x="56" y="56"/>
                  </a:moveTo>
                  <a:cubicBezTo>
                    <a:pt x="56" y="25"/>
                    <a:pt x="31" y="0"/>
                    <a:pt x="0" y="0"/>
                  </a:cubicBezTo>
                </a:path>
              </a:pathLst>
            </a:custGeom>
            <a:noFill/>
            <a:ln w="28575" cap="flat">
              <a:solidFill>
                <a:srgbClr val="00D2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68">
              <a:extLst>
                <a:ext uri="{FF2B5EF4-FFF2-40B4-BE49-F238E27FC236}">
                  <a16:creationId xmlns:a16="http://schemas.microsoft.com/office/drawing/2014/main" id="{48767727-EE2C-D8CE-DEC1-A9C0FC4D0A5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5" y="1591"/>
              <a:ext cx="138" cy="138"/>
            </a:xfrm>
            <a:custGeom>
              <a:avLst/>
              <a:gdLst>
                <a:gd name="T0" fmla="*/ 0 w 28"/>
                <a:gd name="T1" fmla="*/ 0 h 28"/>
                <a:gd name="T2" fmla="*/ 28 w 28"/>
                <a:gd name="T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" h="28">
                  <a:moveTo>
                    <a:pt x="0" y="0"/>
                  </a:moveTo>
                  <a:cubicBezTo>
                    <a:pt x="16" y="0"/>
                    <a:pt x="28" y="12"/>
                    <a:pt x="28" y="28"/>
                  </a:cubicBezTo>
                </a:path>
              </a:pathLst>
            </a:custGeom>
            <a:noFill/>
            <a:ln w="28575" cap="flat">
              <a:solidFill>
                <a:srgbClr val="00D2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69">
              <a:extLst>
                <a:ext uri="{FF2B5EF4-FFF2-40B4-BE49-F238E27FC236}">
                  <a16:creationId xmlns:a16="http://schemas.microsoft.com/office/drawing/2014/main" id="{FC4BB4CC-FA7B-FC21-2909-0D54183239A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5" y="1321"/>
              <a:ext cx="408" cy="408"/>
            </a:xfrm>
            <a:custGeom>
              <a:avLst/>
              <a:gdLst>
                <a:gd name="T0" fmla="*/ 83 w 83"/>
                <a:gd name="T1" fmla="*/ 83 h 83"/>
                <a:gd name="T2" fmla="*/ 0 w 83"/>
                <a:gd name="T3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3" h="83">
                  <a:moveTo>
                    <a:pt x="83" y="83"/>
                  </a:moveTo>
                  <a:cubicBezTo>
                    <a:pt x="83" y="37"/>
                    <a:pt x="46" y="0"/>
                    <a:pt x="0" y="0"/>
                  </a:cubicBezTo>
                </a:path>
              </a:pathLst>
            </a:custGeom>
            <a:noFill/>
            <a:ln w="28575" cap="flat">
              <a:solidFill>
                <a:srgbClr val="00D2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Line 70">
              <a:extLst>
                <a:ext uri="{FF2B5EF4-FFF2-40B4-BE49-F238E27FC236}">
                  <a16:creationId xmlns:a16="http://schemas.microsoft.com/office/drawing/2014/main" id="{5547316C-411B-FFF2-5C50-5A258D0BAE1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25" y="1729"/>
              <a:ext cx="0" cy="0"/>
            </a:xfrm>
            <a:prstGeom prst="line">
              <a:avLst/>
            </a:prstGeom>
            <a:noFill/>
            <a:ln w="28575" cap="flat">
              <a:solidFill>
                <a:srgbClr val="00D2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460885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C5D663B-39D9-6E4E-E776-E0674F0E047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3D lidar scan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4951303-0483-7B39-3739-3F3C78398F5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Lidar mapping sensor as payload device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58D50B4-71CE-3419-A941-E1C34BF65F33}"/>
              </a:ext>
            </a:extLst>
          </p:cNvPr>
          <p:cNvSpPr txBox="1"/>
          <p:nvPr/>
        </p:nvSpPr>
        <p:spPr>
          <a:xfrm>
            <a:off x="342184" y="1182529"/>
            <a:ext cx="8537865" cy="97640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134938" marR="0" lvl="0" indent="-131763" fontAlgn="auto">
              <a:spcBef>
                <a:spcPts val="0"/>
              </a:spcBef>
              <a:spcAft>
                <a:spcPts val="400"/>
              </a:spcAft>
              <a:buClrTx/>
              <a:buSzPct val="100000"/>
              <a:buFontTx/>
              <a:buChar char="•"/>
              <a:defRPr kumimoji="0" sz="1100" b="0" i="0" u="none" strike="noStrike" cap="none" spc="0" normalizeH="0" baseline="0">
                <a:ln>
                  <a:noFill/>
                </a:ln>
                <a:solidFill>
                  <a:srgbClr val="001135"/>
                </a:solidFill>
                <a:effectLst/>
                <a:uLnTx/>
                <a:uFillTx/>
                <a:latin typeface="Nokia Pure Text Light"/>
              </a:defRPr>
            </a:lvl1pPr>
          </a:lstStyle>
          <a:p>
            <a:r>
              <a:rPr lang="en-US" dirty="0"/>
              <a:t>Multiple </a:t>
            </a:r>
            <a:r>
              <a:rPr lang="en-US" dirty="0" err="1"/>
              <a:t>YellowScan</a:t>
            </a:r>
            <a:r>
              <a:rPr lang="en-US" dirty="0"/>
              <a:t> mapping lidars as payload options for Nokia Drone</a:t>
            </a:r>
          </a:p>
          <a:p>
            <a:r>
              <a:rPr lang="en-US" dirty="0"/>
              <a:t>Mapping lidar is a remote sensing technology that uses laser beams to measure and create accurate 3D point clouds</a:t>
            </a:r>
          </a:p>
          <a:p>
            <a:r>
              <a:rPr lang="en-US" dirty="0"/>
              <a:t>Can be used in variety of applications, including topographic mapping, forestry, mining and telecom tower and power line inspection</a:t>
            </a:r>
          </a:p>
          <a:p>
            <a:r>
              <a:rPr lang="en-US" dirty="0"/>
              <a:t>The collected data can be post-processed into georeferenced point cloud with up to 2 cm accuracy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55CA13A-7988-FC5C-B3AB-D78DEA6531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1347" y="2354457"/>
            <a:ext cx="2932024" cy="195003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A1DE8FE-5E0D-6468-D83B-88D563F8D9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288" y="2356318"/>
            <a:ext cx="4628953" cy="171091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F9ADBA2-6FC6-7B52-CC35-325AFD1315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7357" y="183182"/>
            <a:ext cx="1175084" cy="348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8666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335AFD9-1CF2-BCD8-3952-E1573A0A9527}"/>
              </a:ext>
            </a:extLst>
          </p:cNvPr>
          <p:cNvSpPr/>
          <p:nvPr/>
        </p:nvSpPr>
        <p:spPr>
          <a:xfrm>
            <a:off x="0" y="0"/>
            <a:ext cx="7620000" cy="5143500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tx2"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Pct val="100000"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kia Pure Text Light"/>
              <a:ea typeface="+mn-ea"/>
              <a:cs typeface="+mn-cs"/>
            </a:endParaRPr>
          </a:p>
        </p:txBody>
      </p:sp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745E402B-9255-4504-849D-8FDA4042070D}"/>
              </a:ext>
            </a:extLst>
          </p:cNvPr>
          <p:cNvSpPr txBox="1">
            <a:spLocks/>
          </p:cNvSpPr>
          <p:nvPr/>
        </p:nvSpPr>
        <p:spPr>
          <a:xfrm>
            <a:off x="417600" y="1837279"/>
            <a:ext cx="8308800" cy="1760501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okia Pure Headline Ultra Light" panose="020B0204040602060303" pitchFamily="34" charset="0"/>
                <a:ea typeface="+mn-ea"/>
                <a:cs typeface="+mn-cs"/>
              </a:rPr>
              <a:t>Use cases</a:t>
            </a:r>
            <a:endParaRPr kumimoji="0" lang="en-GB" sz="2100" b="0" i="0" u="none" strike="noStrike" kern="1200" cap="none" spc="0" normalizeH="0" baseline="0" noProof="0">
              <a:ln>
                <a:noFill/>
              </a:ln>
              <a:solidFill>
                <a:srgbClr val="124191"/>
              </a:solidFill>
              <a:effectLst/>
              <a:uLnTx/>
              <a:uFillTx/>
              <a:latin typeface="Nokia Pure Headline Ultra Light" panose="020B0204040602060303" pitchFamily="34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E0B7E8D-8DBE-E9A3-416C-1F79EDB038E9}"/>
              </a:ext>
            </a:extLst>
          </p:cNvPr>
          <p:cNvSpPr txBox="1"/>
          <p:nvPr/>
        </p:nvSpPr>
        <p:spPr>
          <a:xfrm>
            <a:off x="680028" y="4858555"/>
            <a:ext cx="631583" cy="123111"/>
          </a:xfrm>
          <a:prstGeom prst="rect">
            <a:avLst/>
          </a:prstGeom>
          <a:noFill/>
        </p:spPr>
        <p:txBody>
          <a:bodyPr wrap="none" lIns="0" tIns="0" rIns="0" bIns="0" anchor="b" anchorCtr="0">
            <a:spAutoFit/>
          </a:bodyPr>
          <a:lstStyle/>
          <a:p>
            <a:r>
              <a:rPr lang="en-US" sz="800" noProof="0" dirty="0">
                <a:solidFill>
                  <a:schemeClr val="bg1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rPr>
              <a:t>© 2023 Nokia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A55370B-B74C-E018-6B2C-2ACB68F6AEDF}"/>
              </a:ext>
            </a:extLst>
          </p:cNvPr>
          <p:cNvSpPr txBox="1">
            <a:spLocks/>
          </p:cNvSpPr>
          <p:nvPr/>
        </p:nvSpPr>
        <p:spPr>
          <a:xfrm>
            <a:off x="419102" y="4858555"/>
            <a:ext cx="117020" cy="123111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71245D3D-131A-47D1-B100-B33219007AD2}" type="slidenum">
              <a:rPr lang="en-US" sz="800" noProof="0" smtClean="0">
                <a:solidFill>
                  <a:schemeClr val="bg1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rPr>
              <a:pPr>
                <a:defRPr/>
              </a:pPr>
              <a:t>6</a:t>
            </a:fld>
            <a:endParaRPr lang="en-US" noProof="0" dirty="0">
              <a:solidFill>
                <a:schemeClr val="bg1"/>
              </a:solidFill>
              <a:latin typeface="Nokia Pure Text Light" panose="020B0304040602060303" pitchFamily="34" charset="0"/>
              <a:ea typeface="Nokia Pure Text Light" panose="020B0304040602060303" pitchFamily="34" charset="0"/>
              <a:cs typeface="Nokia Pure Text Light" panose="020B0304040602060303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91CD871-2B1F-5211-A381-0984E6D10FE5}"/>
              </a:ext>
            </a:extLst>
          </p:cNvPr>
          <p:cNvCxnSpPr>
            <a:cxnSpLocks/>
          </p:cNvCxnSpPr>
          <p:nvPr/>
        </p:nvCxnSpPr>
        <p:spPr>
          <a:xfrm>
            <a:off x="1400627" y="4830552"/>
            <a:ext cx="0" cy="14400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10778F1F-79DB-A119-F523-0D1C1217F436}"/>
              </a:ext>
            </a:extLst>
          </p:cNvPr>
          <p:cNvSpPr txBox="1"/>
          <p:nvPr/>
        </p:nvSpPr>
        <p:spPr>
          <a:xfrm>
            <a:off x="1498493" y="4858555"/>
            <a:ext cx="1016304" cy="123111"/>
          </a:xfrm>
          <a:prstGeom prst="rect">
            <a:avLst/>
          </a:prstGeom>
          <a:noFill/>
        </p:spPr>
        <p:txBody>
          <a:bodyPr wrap="none" lIns="0" tIns="0" rIns="0" bIns="0" anchor="b" anchorCtr="0">
            <a:spAutoFit/>
          </a:bodyPr>
          <a:lstStyle/>
          <a:p>
            <a:r>
              <a:rPr lang="en-US" sz="800" noProof="0" dirty="0">
                <a:solidFill>
                  <a:schemeClr val="bg1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rPr>
              <a:t>Customer confidential</a:t>
            </a:r>
          </a:p>
        </p:txBody>
      </p:sp>
    </p:spTree>
    <p:extLst>
      <p:ext uri="{BB962C8B-B14F-4D97-AF65-F5344CB8AC3E}">
        <p14:creationId xmlns:p14="http://schemas.microsoft.com/office/powerpoint/2010/main" val="11675814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A1F6E89-692D-0C55-5237-1D7F5AE16D2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/>
              <a:t>Safety and security 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5849927-C63B-E09C-FDAF-EE080068A30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Street safety, emergencies, perimeter security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C72274C-F42D-7D0B-3DB4-BBF2BFE9648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8447"/>
          <a:stretch/>
        </p:blipFill>
        <p:spPr>
          <a:xfrm>
            <a:off x="3173164" y="1290898"/>
            <a:ext cx="2821780" cy="198274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C4DEC5C-2B08-23B3-66A8-79B698CFC9E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029"/>
          <a:stretch/>
        </p:blipFill>
        <p:spPr>
          <a:xfrm>
            <a:off x="6073180" y="1291158"/>
            <a:ext cx="2637891" cy="198248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C6EF097-58ED-E9DC-676F-4E742CBD27FC}"/>
              </a:ext>
            </a:extLst>
          </p:cNvPr>
          <p:cNvSpPr txBox="1"/>
          <p:nvPr/>
        </p:nvSpPr>
        <p:spPr>
          <a:xfrm>
            <a:off x="327940" y="3335199"/>
            <a:ext cx="2396111" cy="8566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18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Nokia Pure Headline Ultra Light" panose="020B0204040602060303" pitchFamily="34" charset="0"/>
                <a:ea typeface="+mn-ea"/>
                <a:cs typeface="+mn-cs"/>
              </a:rPr>
              <a:t>Street safety</a:t>
            </a:r>
          </a:p>
          <a:p>
            <a:pPr marL="113665" marR="0" lvl="0" indent="-113665" algn="l" defTabSz="45718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buClrTx/>
              <a:buSzTx/>
              <a:buFont typeface="Arial" pitchFamily="34" charset="0"/>
              <a:buChar char="•"/>
              <a:tabLst>
                <a:tab pos="360000" algn="l"/>
              </a:tabLst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001135"/>
                </a:solidFill>
                <a:effectLst/>
                <a:uLnTx/>
                <a:uFillTx/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rPr>
              <a:t>Police drones patrolling streets</a:t>
            </a:r>
          </a:p>
          <a:p>
            <a:pPr marL="113665" marR="0" lvl="0" indent="-113665" algn="l" defTabSz="45718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buClrTx/>
              <a:buSzTx/>
              <a:buFont typeface="Arial" pitchFamily="34" charset="0"/>
              <a:buChar char="•"/>
              <a:tabLst>
                <a:tab pos="360000" algn="l"/>
              </a:tabLst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001135"/>
                </a:solidFill>
                <a:effectLst/>
                <a:uLnTx/>
                <a:uFillTx/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rPr>
              <a:t>Crowd behavior monitoring </a:t>
            </a:r>
            <a:b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001135"/>
                </a:solidFill>
                <a:effectLst/>
                <a:uLnTx/>
                <a:uFillTx/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rPr>
            </a:b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001135"/>
                </a:solidFill>
                <a:effectLst/>
                <a:uLnTx/>
                <a:uFillTx/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rPr>
              <a:t>and analysis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9346583-D4AD-D8B7-AEF0-9450F9F255BA}"/>
              </a:ext>
            </a:extLst>
          </p:cNvPr>
          <p:cNvSpPr txBox="1"/>
          <p:nvPr/>
        </p:nvSpPr>
        <p:spPr>
          <a:xfrm>
            <a:off x="3105545" y="3335199"/>
            <a:ext cx="2912260" cy="12182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189" fontAlgn="base">
              <a:spcBef>
                <a:spcPct val="0"/>
              </a:spcBef>
              <a:spcAft>
                <a:spcPts val="200"/>
              </a:spcAft>
              <a:defRPr/>
            </a:pPr>
            <a:r>
              <a:rPr lang="en-US" sz="1400">
                <a:solidFill>
                  <a:schemeClr val="accent1"/>
                </a:solidFill>
                <a:latin typeface="Nokia Pure Headline Ultra Light" panose="020B0204040602060303" pitchFamily="34" charset="0"/>
              </a:rPr>
              <a:t>Emergencies</a:t>
            </a:r>
          </a:p>
          <a:p>
            <a:pPr marL="113665" marR="0" lvl="0" indent="-113665" algn="l" defTabSz="45718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buClrTx/>
              <a:buSzTx/>
              <a:buFont typeface="Arial" pitchFamily="34" charset="0"/>
              <a:buChar char="•"/>
              <a:tabLst>
                <a:tab pos="360000" algn="l"/>
              </a:tabLst>
              <a:defRPr/>
            </a:pPr>
            <a:r>
              <a:rPr kumimoji="0" lang="en-GB" sz="1050" b="0" i="0" u="none" strike="noStrike" kern="1200" cap="none" spc="0" normalizeH="0" baseline="0" noProof="0">
                <a:ln>
                  <a:noFill/>
                </a:ln>
                <a:solidFill>
                  <a:srgbClr val="001135"/>
                </a:solidFill>
                <a:effectLst/>
                <a:uLnTx/>
                <a:uFillTx/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rPr>
              <a:t>Search for missing person with thermal cameras and UAV fleet</a:t>
            </a:r>
          </a:p>
          <a:p>
            <a:pPr marL="113665" marR="0" lvl="0" indent="-113665" algn="l" defTabSz="45718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buClrTx/>
              <a:buSzTx/>
              <a:buFont typeface="Arial" pitchFamily="34" charset="0"/>
              <a:buChar char="•"/>
              <a:tabLst>
                <a:tab pos="360000" algn="l"/>
              </a:tabLst>
              <a:defRPr/>
            </a:pPr>
            <a:r>
              <a:rPr kumimoji="0" lang="en-GB" sz="1050" b="0" i="0" u="none" strike="noStrike" kern="1200" cap="none" spc="0" normalizeH="0" baseline="0" noProof="0">
                <a:ln>
                  <a:noFill/>
                </a:ln>
                <a:solidFill>
                  <a:srgbClr val="001135"/>
                </a:solidFill>
                <a:effectLst/>
                <a:uLnTx/>
                <a:uFillTx/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rPr>
              <a:t>Delivery of medical supplies</a:t>
            </a:r>
          </a:p>
          <a:p>
            <a:pPr marL="113665" marR="0" lvl="0" indent="-113665" algn="l" defTabSz="45718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buClrTx/>
              <a:buSzTx/>
              <a:buFont typeface="Arial" pitchFamily="34" charset="0"/>
              <a:buChar char="•"/>
              <a:tabLst>
                <a:tab pos="360000" algn="l"/>
              </a:tabLst>
              <a:defRPr/>
            </a:pPr>
            <a:r>
              <a:rPr kumimoji="0" lang="en-GB" sz="1050" b="0" i="0" u="none" strike="noStrike" kern="1200" cap="none" spc="0" normalizeH="0" baseline="0" noProof="0">
                <a:ln>
                  <a:noFill/>
                </a:ln>
                <a:solidFill>
                  <a:srgbClr val="001135"/>
                </a:solidFill>
                <a:effectLst/>
                <a:uLnTx/>
                <a:uFillTx/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rPr>
              <a:t>Mapping and </a:t>
            </a: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001135"/>
                </a:solidFill>
                <a:effectLst/>
                <a:uLnTx/>
                <a:uFillTx/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rPr>
              <a:t>e</a:t>
            </a:r>
            <a:r>
              <a:rPr kumimoji="0" lang="en-US" sz="1050" b="0" i="0" u="none" strike="noStrike" kern="1200" cap="none" spc="0" normalizeH="0" baseline="0" noProof="0" err="1">
                <a:ln>
                  <a:noFill/>
                </a:ln>
                <a:solidFill>
                  <a:srgbClr val="001135"/>
                </a:solidFill>
                <a:effectLst/>
                <a:uLnTx/>
                <a:uFillTx/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rPr>
              <a:t>vacuation</a:t>
            </a:r>
            <a:r>
              <a:rPr kumimoji="0" lang="en-GB" sz="1050" b="0" i="0" u="none" strike="noStrike" kern="1200" cap="none" spc="0" normalizeH="0" baseline="0" noProof="0">
                <a:ln>
                  <a:noFill/>
                </a:ln>
                <a:solidFill>
                  <a:srgbClr val="001135"/>
                </a:solidFill>
                <a:effectLst/>
                <a:uLnTx/>
                <a:uFillTx/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rPr>
              <a:t> route management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E58FE3A-5056-08AD-84DA-31D911E0A44E}"/>
              </a:ext>
            </a:extLst>
          </p:cNvPr>
          <p:cNvSpPr txBox="1"/>
          <p:nvPr/>
        </p:nvSpPr>
        <p:spPr>
          <a:xfrm>
            <a:off x="5992617" y="3335199"/>
            <a:ext cx="2912260" cy="8951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189" fontAlgn="base">
              <a:spcBef>
                <a:spcPct val="0"/>
              </a:spcBef>
              <a:spcAft>
                <a:spcPts val="200"/>
              </a:spcAft>
              <a:defRPr/>
            </a:pPr>
            <a:r>
              <a:rPr lang="en-US" sz="1400">
                <a:solidFill>
                  <a:schemeClr val="accent1"/>
                </a:solidFill>
                <a:latin typeface="Nokia Pure Headline Ultra Light" panose="020B0204040602060303" pitchFamily="34" charset="0"/>
              </a:rPr>
              <a:t>Perimeter security</a:t>
            </a:r>
          </a:p>
          <a:p>
            <a:pPr marL="113665" marR="0" lvl="0" indent="-113665" algn="l" defTabSz="45718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buClrTx/>
              <a:buSzTx/>
              <a:buFont typeface="Arial" pitchFamily="34" charset="0"/>
              <a:buChar char="•"/>
              <a:tabLst>
                <a:tab pos="360000" algn="l"/>
              </a:tabLst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001135"/>
                </a:solidFill>
                <a:effectLst/>
                <a:uLnTx/>
                <a:uFillTx/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rPr>
              <a:t>Border inspection</a:t>
            </a:r>
          </a:p>
          <a:p>
            <a:pPr marL="113665" marR="0" lvl="0" indent="-113665" algn="l" defTabSz="45718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buClrTx/>
              <a:buSzTx/>
              <a:buFont typeface="Arial" pitchFamily="34" charset="0"/>
              <a:buChar char="•"/>
              <a:tabLst>
                <a:tab pos="360000" algn="l"/>
              </a:tabLst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001135"/>
                </a:solidFill>
                <a:effectLst/>
                <a:uLnTx/>
                <a:uFillTx/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rPr>
              <a:t>Inspection of closed or industrial areas</a:t>
            </a:r>
          </a:p>
          <a:p>
            <a:pPr marL="171450" marR="0" lvl="0" indent="-171450" algn="l" defTabSz="360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>
                <a:tab pos="360000" algn="l"/>
              </a:tabLst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kia Pure Text Light" panose="020B0403020202020204" pitchFamily="34" charset="0"/>
              <a:ea typeface="Nokia Pure Text Light" panose="020B0403020202020204" pitchFamily="34" charset="0"/>
              <a:cs typeface="+mn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ABF2844-EB6B-7A68-289F-FAFB9641661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2747"/>
          <a:stretch/>
        </p:blipFill>
        <p:spPr>
          <a:xfrm>
            <a:off x="407821" y="1290899"/>
            <a:ext cx="2687447" cy="1982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1832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4AA7242-1D2D-62DF-99B3-B4A1A999277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/>
              <a:t>Safety and security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38C58E5-E6C2-559B-FE61-11AB8C826C8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Prevention, firefighting and emergency support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91F5116-C3B3-EDF2-4379-9953379E80AC}"/>
              </a:ext>
            </a:extLst>
          </p:cNvPr>
          <p:cNvSpPr txBox="1"/>
          <p:nvPr/>
        </p:nvSpPr>
        <p:spPr>
          <a:xfrm>
            <a:off x="327940" y="3328849"/>
            <a:ext cx="2503277" cy="12182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18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Nokia Pure Headline Ultra Light" panose="020B0204040602060303" pitchFamily="34" charset="0"/>
                <a:ea typeface="+mn-ea"/>
                <a:cs typeface="+mn-cs"/>
              </a:rPr>
              <a:t>Prevention</a:t>
            </a:r>
          </a:p>
          <a:p>
            <a:pPr marL="113665" marR="0" lvl="0" indent="-113665" algn="l" defTabSz="45718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buClrTx/>
              <a:buSzTx/>
              <a:buFont typeface="Arial" pitchFamily="34" charset="0"/>
              <a:buChar char="•"/>
              <a:tabLst>
                <a:tab pos="360000" algn="l"/>
              </a:tabLst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001135"/>
                </a:solidFill>
                <a:effectLst/>
                <a:uLnTx/>
                <a:uFillTx/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rPr>
              <a:t>Finding hot spots in forests/dry areas to prevent/mitigate larger fire</a:t>
            </a:r>
          </a:p>
          <a:p>
            <a:pPr marL="113665" marR="0" lvl="0" indent="-113665" algn="l" defTabSz="45718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buClrTx/>
              <a:buSzTx/>
              <a:buFont typeface="Arial" pitchFamily="34" charset="0"/>
              <a:buChar char="•"/>
              <a:tabLst>
                <a:tab pos="360000" algn="l"/>
              </a:tabLst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001135"/>
                </a:solidFill>
                <a:effectLst/>
                <a:uLnTx/>
                <a:uFillTx/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rPr>
              <a:t>Fire monitoring in cities</a:t>
            </a:r>
          </a:p>
          <a:p>
            <a:pPr marL="113665" marR="0" lvl="0" indent="-113665" algn="l" defTabSz="45718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buClrTx/>
              <a:buSzTx/>
              <a:buFont typeface="Arial" pitchFamily="34" charset="0"/>
              <a:buChar char="•"/>
              <a:tabLst>
                <a:tab pos="360000" algn="l"/>
              </a:tabLst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001135"/>
                </a:solidFill>
                <a:effectLst/>
                <a:uLnTx/>
                <a:uFillTx/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rPr>
              <a:t>Incident warning</a:t>
            </a:r>
          </a:p>
          <a:p>
            <a:pPr marL="113665" marR="0" lvl="0" indent="-113665" algn="l" defTabSz="45718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buClrTx/>
              <a:buSzTx/>
              <a:buFont typeface="Arial" pitchFamily="34" charset="0"/>
              <a:buChar char="•"/>
              <a:tabLst>
                <a:tab pos="360000" algn="l"/>
              </a:tabLst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001135"/>
                </a:solidFill>
                <a:effectLst/>
                <a:uLnTx/>
                <a:uFillTx/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rPr>
              <a:t>Evacuation route management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E0F3157-9CB5-0B10-7098-3AB3D20AC00F}"/>
              </a:ext>
            </a:extLst>
          </p:cNvPr>
          <p:cNvSpPr txBox="1"/>
          <p:nvPr/>
        </p:nvSpPr>
        <p:spPr>
          <a:xfrm>
            <a:off x="3105545" y="3328849"/>
            <a:ext cx="2912260" cy="15158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189" fontAlgn="base">
              <a:spcBef>
                <a:spcPct val="0"/>
              </a:spcBef>
              <a:spcAft>
                <a:spcPts val="200"/>
              </a:spcAft>
              <a:defRPr/>
            </a:pPr>
            <a:r>
              <a:rPr lang="en-US" sz="1400">
                <a:solidFill>
                  <a:schemeClr val="accent1"/>
                </a:solidFill>
                <a:latin typeface="Nokia Pure Headline Ultra Light" panose="020B0204040602060303" pitchFamily="34" charset="0"/>
              </a:rPr>
              <a:t>Incident and monitoring support</a:t>
            </a:r>
          </a:p>
          <a:p>
            <a:pPr marL="113665" marR="0" lvl="0" indent="-113665" algn="l" defTabSz="45718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buClrTx/>
              <a:buSzTx/>
              <a:buFont typeface="Arial" pitchFamily="34" charset="0"/>
              <a:buChar char="•"/>
              <a:tabLst>
                <a:tab pos="360000" algn="l"/>
              </a:tabLst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001135"/>
                </a:solidFill>
                <a:effectLst/>
                <a:uLnTx/>
                <a:uFillTx/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rPr>
              <a:t>Video streaming improves the situational awareness and supports resource planning, risk evaluation and decision making</a:t>
            </a:r>
          </a:p>
          <a:p>
            <a:pPr marL="113665" marR="0" lvl="0" indent="-113665" algn="l" defTabSz="45718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buClrTx/>
              <a:buSzTx/>
              <a:buFont typeface="Arial" pitchFamily="34" charset="0"/>
              <a:buChar char="•"/>
              <a:tabLst>
                <a:tab pos="360000" algn="l"/>
              </a:tabLst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001135"/>
                </a:solidFill>
                <a:effectLst/>
                <a:uLnTx/>
                <a:uFillTx/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rPr>
              <a:t>Sensors and analytics can identify hazardous substances, i.e. sulfur or </a:t>
            </a:r>
            <a:b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001135"/>
                </a:solidFill>
                <a:effectLst/>
                <a:uLnTx/>
                <a:uFillTx/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rPr>
            </a:b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001135"/>
                </a:solidFill>
                <a:effectLst/>
                <a:uLnTx/>
                <a:uFillTx/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rPr>
              <a:t>chlorine containing gases</a:t>
            </a:r>
          </a:p>
          <a:p>
            <a:pPr marL="171450" marR="0" lvl="0" indent="-171450" algn="l" defTabSz="360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>
                <a:tab pos="360000" algn="l"/>
              </a:tabLst>
              <a:defRPr/>
            </a:pPr>
            <a:endParaRPr kumimoji="0" lang="en-GB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kia Pure Text Light" panose="020B0403020202020204" pitchFamily="34" charset="0"/>
              <a:ea typeface="Nokia Pure Text Light" panose="020B0403020202020204" pitchFamily="34" charset="0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B07684D-7C7D-7760-E546-BAC4A6E0F70E}"/>
              </a:ext>
            </a:extLst>
          </p:cNvPr>
          <p:cNvSpPr txBox="1"/>
          <p:nvPr/>
        </p:nvSpPr>
        <p:spPr>
          <a:xfrm>
            <a:off x="5992617" y="3328849"/>
            <a:ext cx="2912260" cy="10310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189" fontAlgn="base">
              <a:spcBef>
                <a:spcPct val="0"/>
              </a:spcBef>
              <a:spcAft>
                <a:spcPts val="200"/>
              </a:spcAft>
              <a:defRPr/>
            </a:pPr>
            <a:r>
              <a:rPr lang="en-US" sz="1400">
                <a:solidFill>
                  <a:schemeClr val="accent1"/>
                </a:solidFill>
                <a:latin typeface="Nokia Pure Headline Ultra Light" panose="020B0204040602060303" pitchFamily="34" charset="0"/>
              </a:rPr>
              <a:t>Inspection</a:t>
            </a:r>
          </a:p>
          <a:p>
            <a:pPr marL="113665" marR="0" lvl="0" indent="-113665" algn="l" defTabSz="45718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buClrTx/>
              <a:buSzTx/>
              <a:buFont typeface="Arial" pitchFamily="34" charset="0"/>
              <a:buChar char="•"/>
              <a:tabLst>
                <a:tab pos="360000" algn="l"/>
              </a:tabLst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001135"/>
                </a:solidFill>
                <a:effectLst/>
                <a:uLnTx/>
                <a:uFillTx/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rPr>
              <a:t>Verification that a fire is extinguished through HD or thermal video streaming</a:t>
            </a:r>
          </a:p>
          <a:p>
            <a:pPr marL="113665" marR="0" lvl="0" indent="-113665" algn="l" defTabSz="45718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buClrTx/>
              <a:buSzTx/>
              <a:buFont typeface="Arial" pitchFamily="34" charset="0"/>
              <a:buChar char="•"/>
              <a:tabLst>
                <a:tab pos="360000" algn="l"/>
              </a:tabLst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001135"/>
                </a:solidFill>
                <a:effectLst/>
                <a:uLnTx/>
                <a:uFillTx/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rPr>
              <a:t>Gas leakage detection</a:t>
            </a:r>
          </a:p>
          <a:p>
            <a:pPr marL="113665" marR="0" lvl="0" indent="-113665" algn="l" defTabSz="45718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buClrTx/>
              <a:buSzTx/>
              <a:buFont typeface="Arial" pitchFamily="34" charset="0"/>
              <a:buChar char="•"/>
              <a:tabLst>
                <a:tab pos="360000" algn="l"/>
              </a:tabLst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001135"/>
                </a:solidFill>
                <a:effectLst/>
                <a:uLnTx/>
                <a:uFillTx/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rPr>
              <a:t>Damage inspection for insurance</a:t>
            </a: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kia Pure Text Light" panose="020B0403020202020204" pitchFamily="34" charset="0"/>
              <a:ea typeface="Nokia Pure Text Light" panose="020B0403020202020204" pitchFamily="34" charset="0"/>
              <a:cs typeface="+mn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0A1DDB7-0F4E-29E9-6E41-21059E104C0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505"/>
          <a:stretch/>
        </p:blipFill>
        <p:spPr>
          <a:xfrm>
            <a:off x="3173506" y="1281234"/>
            <a:ext cx="2824922" cy="198606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356A26B-AAB9-4C0B-8B31-258F8958256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942" r="9706"/>
          <a:stretch/>
        </p:blipFill>
        <p:spPr>
          <a:xfrm>
            <a:off x="6078071" y="1282020"/>
            <a:ext cx="2625843" cy="198527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62CB980-7EB4-D240-94BB-6CE77FFF8B5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670" r="10101"/>
          <a:stretch/>
        </p:blipFill>
        <p:spPr>
          <a:xfrm>
            <a:off x="410747" y="1286124"/>
            <a:ext cx="2679632" cy="1976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0544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9B38BBB-B65A-BE53-810A-84862CFAEE3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/>
              <a:t>Smart city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D4115A7-27BB-45DB-15B6-2582CAD13A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Air, traffic and transport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A037184-EF4D-303A-7072-9C8E4D48B420}"/>
              </a:ext>
            </a:extLst>
          </p:cNvPr>
          <p:cNvSpPr txBox="1"/>
          <p:nvPr/>
        </p:nvSpPr>
        <p:spPr>
          <a:xfrm>
            <a:off x="327940" y="3328849"/>
            <a:ext cx="2503277" cy="10310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18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Nokia Pure Headline Ultra Light" panose="020B0204040602060303" pitchFamily="34" charset="0"/>
                <a:ea typeface="+mn-ea"/>
                <a:cs typeface="+mn-cs"/>
              </a:rPr>
              <a:t>Sensing air quality</a:t>
            </a:r>
          </a:p>
          <a:p>
            <a:pPr marL="113665" marR="0" lvl="0" indent="-113665" algn="l" defTabSz="45718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buClrTx/>
              <a:buSzTx/>
              <a:buFont typeface="Arial" pitchFamily="34" charset="0"/>
              <a:buChar char="•"/>
              <a:tabLst>
                <a:tab pos="360000" algn="l"/>
              </a:tabLst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001135"/>
                </a:solidFill>
                <a:effectLst/>
                <a:uLnTx/>
                <a:uFillTx/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rPr>
              <a:t>Monitoring of air pollution with sensors during scheduled flights</a:t>
            </a:r>
          </a:p>
          <a:p>
            <a:pPr marL="113665" marR="0" lvl="0" indent="-113665" algn="l" defTabSz="45718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buClrTx/>
              <a:buSzTx/>
              <a:buFont typeface="Arial" pitchFamily="34" charset="0"/>
              <a:buChar char="•"/>
              <a:tabLst>
                <a:tab pos="360000" algn="l"/>
              </a:tabLst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001135"/>
                </a:solidFill>
                <a:effectLst/>
                <a:uLnTx/>
                <a:uFillTx/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rPr>
              <a:t>Meteorological measurements</a:t>
            </a:r>
          </a:p>
          <a:p>
            <a:pPr marL="113665" marR="0" lvl="0" indent="-113665" algn="l" defTabSz="45718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buClrTx/>
              <a:buSzTx/>
              <a:buFont typeface="Arial" pitchFamily="34" charset="0"/>
              <a:buChar char="•"/>
              <a:tabLst>
                <a:tab pos="360000" algn="l"/>
              </a:tabLst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001135"/>
                </a:solidFill>
                <a:effectLst/>
                <a:uLnTx/>
                <a:uFillTx/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rPr>
              <a:t>Gas detection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3314518-6518-6D8B-B08A-90DB01FCE8E9}"/>
              </a:ext>
            </a:extLst>
          </p:cNvPr>
          <p:cNvSpPr txBox="1"/>
          <p:nvPr/>
        </p:nvSpPr>
        <p:spPr>
          <a:xfrm>
            <a:off x="3105545" y="3328849"/>
            <a:ext cx="2912260" cy="8438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189" fontAlgn="base">
              <a:spcBef>
                <a:spcPct val="0"/>
              </a:spcBef>
              <a:spcAft>
                <a:spcPts val="200"/>
              </a:spcAft>
              <a:defRPr/>
            </a:pPr>
            <a:r>
              <a:rPr lang="en-US" sz="1400">
                <a:solidFill>
                  <a:schemeClr val="accent1"/>
                </a:solidFill>
                <a:latin typeface="Nokia Pure Headline Ultra Light" panose="020B0204040602060303" pitchFamily="34" charset="0"/>
              </a:rPr>
              <a:t>Traffic</a:t>
            </a:r>
          </a:p>
          <a:p>
            <a:pPr marL="113665" marR="0" lvl="0" indent="-113665" algn="l" defTabSz="45718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buClrTx/>
              <a:buSzTx/>
              <a:buFont typeface="Arial" pitchFamily="34" charset="0"/>
              <a:buChar char="•"/>
              <a:tabLst>
                <a:tab pos="360000" algn="l"/>
              </a:tabLst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001135"/>
                </a:solidFill>
                <a:effectLst/>
                <a:uLnTx/>
                <a:uFillTx/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rPr>
              <a:t>Traffic monitoring </a:t>
            </a:r>
          </a:p>
          <a:p>
            <a:pPr marL="113665" marR="0" lvl="0" indent="-113665" algn="l" defTabSz="45718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buClrTx/>
              <a:buSzTx/>
              <a:buFont typeface="Arial" pitchFamily="34" charset="0"/>
              <a:buChar char="•"/>
              <a:tabLst>
                <a:tab pos="360000" algn="l"/>
              </a:tabLst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001135"/>
                </a:solidFill>
                <a:effectLst/>
                <a:uLnTx/>
                <a:uFillTx/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rPr>
              <a:t>Traffic analytics (volume, average </a:t>
            </a:r>
            <a:b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001135"/>
                </a:solidFill>
                <a:effectLst/>
                <a:uLnTx/>
                <a:uFillTx/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rPr>
            </a:b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001135"/>
                </a:solidFill>
                <a:effectLst/>
                <a:uLnTx/>
                <a:uFillTx/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rPr>
              <a:t>speed, accident detection, etc.)</a:t>
            </a:r>
            <a:endParaRPr kumimoji="0" lang="en-GB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kia Pure Text Light" panose="020B0403020202020204" pitchFamily="34" charset="0"/>
              <a:ea typeface="Nokia Pure Text Light" panose="020B0403020202020204" pitchFamily="34" charset="0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A07216A-188C-47ED-B0FE-E53B1EE1918D}"/>
              </a:ext>
            </a:extLst>
          </p:cNvPr>
          <p:cNvSpPr txBox="1"/>
          <p:nvPr/>
        </p:nvSpPr>
        <p:spPr>
          <a:xfrm>
            <a:off x="5992617" y="3328849"/>
            <a:ext cx="2912260" cy="8438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189" fontAlgn="base">
              <a:spcBef>
                <a:spcPct val="0"/>
              </a:spcBef>
              <a:spcAft>
                <a:spcPts val="200"/>
              </a:spcAft>
              <a:defRPr/>
            </a:pPr>
            <a:r>
              <a:rPr lang="en-US" sz="1400">
                <a:solidFill>
                  <a:schemeClr val="accent1"/>
                </a:solidFill>
                <a:latin typeface="Nokia Pure Headline Ultra Light" panose="020B0204040602060303" pitchFamily="34" charset="0"/>
              </a:rPr>
              <a:t>Transport</a:t>
            </a:r>
          </a:p>
          <a:p>
            <a:pPr marL="113665" marR="0" lvl="0" indent="-113665" algn="l" defTabSz="45718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buClrTx/>
              <a:buSzTx/>
              <a:buFont typeface="Arial" pitchFamily="34" charset="0"/>
              <a:buChar char="•"/>
              <a:tabLst>
                <a:tab pos="360000" algn="l"/>
              </a:tabLst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001135"/>
                </a:solidFill>
                <a:effectLst/>
                <a:uLnTx/>
                <a:uFillTx/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rPr>
              <a:t>Last mile delivery</a:t>
            </a:r>
          </a:p>
          <a:p>
            <a:pPr marL="113665" marR="0" lvl="0" indent="-113665" algn="l" defTabSz="45718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buClrTx/>
              <a:buSzTx/>
              <a:buFont typeface="Arial" pitchFamily="34" charset="0"/>
              <a:buChar char="•"/>
              <a:tabLst>
                <a:tab pos="360000" algn="l"/>
              </a:tabLst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001135"/>
                </a:solidFill>
                <a:effectLst/>
                <a:uLnTx/>
                <a:uFillTx/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rPr>
              <a:t>Smart city drone stations as pick-up points for parcels </a:t>
            </a: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kia Pure Text Light" panose="020B0403020202020204" pitchFamily="34" charset="0"/>
              <a:ea typeface="Nokia Pure Text Light" panose="020B0403020202020204" pitchFamily="34" charset="0"/>
              <a:cs typeface="+mn-cs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91E9AD3C-90D4-3D45-BEE2-9913DBAE9AA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12" r="9954"/>
          <a:stretch/>
        </p:blipFill>
        <p:spPr>
          <a:xfrm>
            <a:off x="3178396" y="1286630"/>
            <a:ext cx="2811657" cy="197577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0A9EDCA-16AD-C5CB-93DF-77C220775C6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01" r="15433"/>
          <a:stretch/>
        </p:blipFill>
        <p:spPr>
          <a:xfrm>
            <a:off x="6078071" y="1281038"/>
            <a:ext cx="2625843" cy="199114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23AD277-9DF6-3366-BD38-0699F2F5AFA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09" r="12223"/>
          <a:stretch/>
        </p:blipFill>
        <p:spPr>
          <a:xfrm>
            <a:off x="410746" y="1284533"/>
            <a:ext cx="2684521" cy="1982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75299"/>
      </p:ext>
    </p:extLst>
  </p:cSld>
  <p:clrMapOvr>
    <a:masterClrMapping/>
  </p:clrMapOvr>
</p:sld>
</file>

<file path=ppt/theme/theme1.xml><?xml version="1.0" encoding="utf-8"?>
<a:theme xmlns:a="http://schemas.openxmlformats.org/drawingml/2006/main" name="1. White">
  <a:themeElements>
    <a:clrScheme name="Nokia 2023.1">
      <a:dk1>
        <a:srgbClr val="CCCCCC"/>
      </a:dk1>
      <a:lt1>
        <a:srgbClr val="FFFFFF"/>
      </a:lt1>
      <a:dk2>
        <a:srgbClr val="001135"/>
      </a:dk2>
      <a:lt2>
        <a:srgbClr val="666666"/>
      </a:lt2>
      <a:accent1>
        <a:srgbClr val="005AFF"/>
      </a:accent1>
      <a:accent2>
        <a:srgbClr val="23ABB6"/>
      </a:accent2>
      <a:accent3>
        <a:srgbClr val="37CC73"/>
      </a:accent3>
      <a:accent4>
        <a:srgbClr val="F47F31"/>
      </a:accent4>
      <a:accent5>
        <a:srgbClr val="E03DCD"/>
      </a:accent5>
      <a:accent6>
        <a:srgbClr val="7D33F2"/>
      </a:accent6>
      <a:hlink>
        <a:srgbClr val="001135"/>
      </a:hlink>
      <a:folHlink>
        <a:srgbClr val="005AFF"/>
      </a:folHlink>
    </a:clrScheme>
    <a:fontScheme name="Nokia 2023">
      <a:majorFont>
        <a:latin typeface="Nokia Pure Headline Light"/>
        <a:ea typeface=""/>
        <a:cs typeface=""/>
      </a:majorFont>
      <a:minorFont>
        <a:latin typeface="Nokia Pure Text Ligh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<a:prstTxWarp prst="textNoShape">
          <a:avLst/>
        </a:prstTxWarp>
        <a:noAutofit/>
      </a:bodyPr>
      <a:lstStyle>
        <a:defPPr algn="l">
          <a:spcAft>
            <a:spcPts val="300"/>
          </a:spcAft>
          <a:buSzPct val="100000"/>
          <a:defRPr sz="1200" dirty="0" smtClean="0">
            <a:solidFill>
              <a:schemeClr val="tx2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noFill/>
        </a:ln>
      </a:spPr>
      <a:bodyPr wrap="square" lIns="0" tIns="0" rIns="0" bIns="0" rtlCol="0">
        <a:noAutofit/>
      </a:bodyPr>
      <a:lstStyle>
        <a:defPPr marL="0" marR="0" indent="0" algn="l" defTabSz="180000" rtl="0" eaLnBrk="1" fontAlgn="auto" latinLnBrk="0" hangingPunct="1">
          <a:lnSpc>
            <a:spcPct val="100000"/>
          </a:lnSpc>
          <a:spcBef>
            <a:spcPts val="0"/>
          </a:spcBef>
          <a:spcAft>
            <a:spcPts val="300"/>
          </a:spcAft>
          <a:buClrTx/>
          <a:buSzTx/>
          <a:buFont typeface="+mj-lt"/>
          <a:buNone/>
          <a:tabLst>
            <a:tab pos="180000" algn="l"/>
          </a:tabLst>
          <a:defRPr kumimoji="0" sz="1200" b="0" i="0" u="none" strike="noStrike" kern="1200" cap="none" spc="0" normalizeH="0" baseline="0" noProof="0" dirty="0" smtClean="0">
            <a:ln>
              <a:noFill/>
            </a:ln>
            <a:solidFill>
              <a:schemeClr val="tx2"/>
            </a:solidFill>
            <a:effectLst/>
            <a:uLnTx/>
            <a:uFillTx/>
            <a:latin typeface="Nokia Pure Text Light"/>
            <a:ea typeface="+mn-ea"/>
            <a:cs typeface="+mn-cs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Nokia - PowerPoint template 2023 v2.1" id="{DF7FB3BC-8A79-6140-8165-21044C1E8B8C}" vid="{2A65DCE4-E824-7348-B054-A90021A23C30}"/>
    </a:ext>
  </a:extLst>
</a:theme>
</file>

<file path=ppt/theme/theme2.xml><?xml version="1.0" encoding="utf-8"?>
<a:theme xmlns:a="http://schemas.openxmlformats.org/drawingml/2006/main" name="3 Cover slides">
  <a:themeElements>
    <a:clrScheme name="Nokia 2023.1">
      <a:dk1>
        <a:srgbClr val="CCCCCC"/>
      </a:dk1>
      <a:lt1>
        <a:srgbClr val="FFFFFF"/>
      </a:lt1>
      <a:dk2>
        <a:srgbClr val="001135"/>
      </a:dk2>
      <a:lt2>
        <a:srgbClr val="666666"/>
      </a:lt2>
      <a:accent1>
        <a:srgbClr val="005AFF"/>
      </a:accent1>
      <a:accent2>
        <a:srgbClr val="23ABB6"/>
      </a:accent2>
      <a:accent3>
        <a:srgbClr val="37CC73"/>
      </a:accent3>
      <a:accent4>
        <a:srgbClr val="F47F31"/>
      </a:accent4>
      <a:accent5>
        <a:srgbClr val="E03DCD"/>
      </a:accent5>
      <a:accent6>
        <a:srgbClr val="7D33F2"/>
      </a:accent6>
      <a:hlink>
        <a:srgbClr val="001135"/>
      </a:hlink>
      <a:folHlink>
        <a:srgbClr val="005AFF"/>
      </a:folHlink>
    </a:clrScheme>
    <a:fontScheme name="Nokia fonts 2023">
      <a:majorFont>
        <a:latin typeface="Nokia Pure Headline Light"/>
        <a:ea typeface=""/>
        <a:cs typeface=""/>
      </a:majorFont>
      <a:minorFont>
        <a:latin typeface="Nokia Pure Text Ligh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<a:prstTxWarp prst="textNoShape">
          <a:avLst/>
        </a:prstTxWarp>
        <a:noAutofit/>
      </a:bodyPr>
      <a:lstStyle>
        <a:defPPr algn="l">
          <a:spcAft>
            <a:spcPts val="300"/>
          </a:spcAft>
          <a:buSzPct val="100000"/>
          <a:defRPr sz="1200" dirty="0" smtClean="0">
            <a:solidFill>
              <a:schemeClr val="tx2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175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72000" tIns="72000" rIns="72000" bIns="72000" rtlCol="0">
        <a:noAutofit/>
      </a:bodyPr>
      <a:lstStyle>
        <a:defPPr algn="l">
          <a:spcAft>
            <a:spcPts val="300"/>
          </a:spcAft>
          <a:buSzPct val="100000"/>
          <a:defRPr sz="1200" dirty="0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Nokia - PowerPoint template 2023 v2.1" id="{DF7FB3BC-8A79-6140-8165-21044C1E8B8C}" vid="{D9602569-883D-F442-B08B-2EB1B27F73D3}"/>
    </a:ext>
  </a:extLst>
</a:theme>
</file>

<file path=ppt/theme/theme3.xml><?xml version="1.0" encoding="utf-8"?>
<a:theme xmlns:a="http://schemas.openxmlformats.org/drawingml/2006/main" name="4. Divider / large quote">
  <a:themeElements>
    <a:clrScheme name="Nokia 2023.1">
      <a:dk1>
        <a:srgbClr val="CCCCCC"/>
      </a:dk1>
      <a:lt1>
        <a:srgbClr val="FFFFFF"/>
      </a:lt1>
      <a:dk2>
        <a:srgbClr val="001135"/>
      </a:dk2>
      <a:lt2>
        <a:srgbClr val="666666"/>
      </a:lt2>
      <a:accent1>
        <a:srgbClr val="005AFF"/>
      </a:accent1>
      <a:accent2>
        <a:srgbClr val="23ABB6"/>
      </a:accent2>
      <a:accent3>
        <a:srgbClr val="37CC73"/>
      </a:accent3>
      <a:accent4>
        <a:srgbClr val="F47F31"/>
      </a:accent4>
      <a:accent5>
        <a:srgbClr val="E03DCD"/>
      </a:accent5>
      <a:accent6>
        <a:srgbClr val="7D33F2"/>
      </a:accent6>
      <a:hlink>
        <a:srgbClr val="001135"/>
      </a:hlink>
      <a:folHlink>
        <a:srgbClr val="005AFF"/>
      </a:folHlink>
    </a:clrScheme>
    <a:fontScheme name="Nokia fonts 2023">
      <a:majorFont>
        <a:latin typeface="Nokia Pure Headline Light"/>
        <a:ea typeface=""/>
        <a:cs typeface=""/>
      </a:majorFont>
      <a:minorFont>
        <a:latin typeface="Nokia Pure Text Ligh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<a:prstTxWarp prst="textNoShape">
          <a:avLst/>
        </a:prstTxWarp>
        <a:noAutofit/>
      </a:bodyPr>
      <a:lstStyle>
        <a:defPPr algn="l">
          <a:spcAft>
            <a:spcPts val="300"/>
          </a:spcAft>
          <a:buSzPct val="100000"/>
          <a:defRPr sz="1200" dirty="0" smtClean="0">
            <a:solidFill>
              <a:schemeClr val="tx2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175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72000" tIns="72000" rIns="72000" bIns="72000" rtlCol="0">
        <a:noAutofit/>
      </a:bodyPr>
      <a:lstStyle>
        <a:defPPr algn="l">
          <a:spcAft>
            <a:spcPts val="300"/>
          </a:spcAft>
          <a:buSzPct val="100000"/>
          <a:defRPr sz="1200" dirty="0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Nokia - PowerPoint template 2023 v2.1" id="{DF7FB3BC-8A79-6140-8165-21044C1E8B8C}" vid="{1E82E171-9300-234C-B4E8-DF13BFDD05E8}"/>
    </a:ext>
  </a:extLst>
</a:theme>
</file>

<file path=ppt/theme/theme4.xml><?xml version="1.0" encoding="utf-8"?>
<a:theme xmlns:a="http://schemas.openxmlformats.org/drawingml/2006/main" name="5 End slide">
  <a:themeElements>
    <a:clrScheme name="Nokia 2023.1">
      <a:dk1>
        <a:srgbClr val="CCCCCC"/>
      </a:dk1>
      <a:lt1>
        <a:srgbClr val="FFFFFF"/>
      </a:lt1>
      <a:dk2>
        <a:srgbClr val="001135"/>
      </a:dk2>
      <a:lt2>
        <a:srgbClr val="666666"/>
      </a:lt2>
      <a:accent1>
        <a:srgbClr val="005AFF"/>
      </a:accent1>
      <a:accent2>
        <a:srgbClr val="23ABB6"/>
      </a:accent2>
      <a:accent3>
        <a:srgbClr val="37CC73"/>
      </a:accent3>
      <a:accent4>
        <a:srgbClr val="F47F31"/>
      </a:accent4>
      <a:accent5>
        <a:srgbClr val="E03DCD"/>
      </a:accent5>
      <a:accent6>
        <a:srgbClr val="7D33F2"/>
      </a:accent6>
      <a:hlink>
        <a:srgbClr val="001135"/>
      </a:hlink>
      <a:folHlink>
        <a:srgbClr val="005AFF"/>
      </a:folHlink>
    </a:clrScheme>
    <a:fontScheme name="Nokia fonts 2023">
      <a:majorFont>
        <a:latin typeface="Nokia Pure Headline Light"/>
        <a:ea typeface=""/>
        <a:cs typeface=""/>
      </a:majorFont>
      <a:minorFont>
        <a:latin typeface="Nokia Pure Text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okia - PowerPoint template 2023 v2.1" id="{DF7FB3BC-8A79-6140-8165-21044C1E8B8C}" vid="{135AE687-B183-2D48-873E-8077D5DCCE0D}"/>
    </a:ext>
  </a:extLst>
</a:theme>
</file>

<file path=ppt/theme/theme5.xml><?xml version="1.0" encoding="utf-8"?>
<a:theme xmlns:a="http://schemas.openxmlformats.org/drawingml/2006/main" name="22_c 2018 Nokia">
  <a:themeElements>
    <a:clrScheme name="C 2018 Nokia">
      <a:dk1>
        <a:srgbClr val="124191"/>
      </a:dk1>
      <a:lt1>
        <a:srgbClr val="FFFFFF"/>
      </a:lt1>
      <a:dk2>
        <a:srgbClr val="001135"/>
      </a:dk2>
      <a:lt2>
        <a:srgbClr val="4D5766"/>
      </a:lt2>
      <a:accent1>
        <a:srgbClr val="98A2AE"/>
      </a:accent1>
      <a:accent2>
        <a:srgbClr val="BEC8D2"/>
      </a:accent2>
      <a:accent3>
        <a:srgbClr val="00C9FF"/>
      </a:accent3>
      <a:accent4>
        <a:srgbClr val="FF3154"/>
      </a:accent4>
      <a:accent5>
        <a:srgbClr val="FFFB00"/>
      </a:accent5>
      <a:accent6>
        <a:srgbClr val="4BDD33"/>
      </a:accent6>
      <a:hlink>
        <a:srgbClr val="124191"/>
      </a:hlink>
      <a:folHlink>
        <a:srgbClr val="001135"/>
      </a:folHlink>
    </a:clrScheme>
    <a:fontScheme name="Nokia 2018">
      <a:majorFont>
        <a:latin typeface="Nokia Pure Headline Light"/>
        <a:ea typeface=""/>
        <a:cs typeface=""/>
      </a:majorFont>
      <a:minorFont>
        <a:latin typeface="Nokia Pure Text Ligh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<a:prstTxWarp prst="textNoShape">
          <a:avLst/>
        </a:prstTxWarp>
        <a:noAutofit/>
      </a:bodyPr>
      <a:lstStyle>
        <a:defPPr algn="l">
          <a:spcAft>
            <a:spcPts val="300"/>
          </a:spcAft>
          <a:buSzPct val="100000"/>
          <a:defRPr sz="12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175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72000" tIns="72000" rIns="72000" bIns="72000" rtlCol="0">
        <a:noAutofit/>
      </a:bodyPr>
      <a:lstStyle>
        <a:defPPr algn="l">
          <a:spcAft>
            <a:spcPts val="300"/>
          </a:spcAft>
          <a:buSzPct val="100000"/>
          <a:defRPr sz="1200" dirty="0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Nokia Pure PowerPoint" id="{DC782727-236D-4EF9-BA6A-7609D5F0E3F3}" vid="{58BAF303-62C6-4872-85B5-DF486B258C04}"/>
    </a:ext>
  </a:extLst>
</a:theme>
</file>

<file path=ppt/theme/theme6.xml><?xml version="1.0" encoding="utf-8"?>
<a:theme xmlns:a="http://schemas.openxmlformats.org/drawingml/2006/main" name="1. Master">
  <a:themeElements>
    <a:clrScheme name="Nokia 2023.1">
      <a:dk1>
        <a:srgbClr val="CCCCCC"/>
      </a:dk1>
      <a:lt1>
        <a:srgbClr val="FFFFFF"/>
      </a:lt1>
      <a:dk2>
        <a:srgbClr val="001135"/>
      </a:dk2>
      <a:lt2>
        <a:srgbClr val="666666"/>
      </a:lt2>
      <a:accent1>
        <a:srgbClr val="005AFF"/>
      </a:accent1>
      <a:accent2>
        <a:srgbClr val="23ABB6"/>
      </a:accent2>
      <a:accent3>
        <a:srgbClr val="37CC73"/>
      </a:accent3>
      <a:accent4>
        <a:srgbClr val="F47F31"/>
      </a:accent4>
      <a:accent5>
        <a:srgbClr val="E03DCD"/>
      </a:accent5>
      <a:accent6>
        <a:srgbClr val="7D33F2"/>
      </a:accent6>
      <a:hlink>
        <a:srgbClr val="001135"/>
      </a:hlink>
      <a:folHlink>
        <a:srgbClr val="005AFF"/>
      </a:folHlink>
    </a:clrScheme>
    <a:fontScheme name="Nokia 2023">
      <a:majorFont>
        <a:latin typeface="Nokia Pure Headline Light"/>
        <a:ea typeface=""/>
        <a:cs typeface=""/>
      </a:majorFont>
      <a:minorFont>
        <a:latin typeface="Nokia Pure Text Ligh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<a:prstTxWarp prst="textNoShape">
          <a:avLst/>
        </a:prstTxWarp>
        <a:noAutofit/>
      </a:bodyPr>
      <a:lstStyle>
        <a:defPPr algn="l">
          <a:spcAft>
            <a:spcPts val="300"/>
          </a:spcAft>
          <a:buSzPct val="100000"/>
          <a:defRPr sz="1200" dirty="0" smtClean="0">
            <a:solidFill>
              <a:schemeClr val="tx2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noFill/>
        </a:ln>
      </a:spPr>
      <a:bodyPr wrap="square" lIns="0" tIns="0" rIns="0" bIns="0" rtlCol="0">
        <a:noAutofit/>
      </a:bodyPr>
      <a:lstStyle>
        <a:defPPr marL="0" marR="0" indent="0" algn="l" defTabSz="180000" rtl="0" eaLnBrk="1" fontAlgn="auto" latinLnBrk="0" hangingPunct="1">
          <a:lnSpc>
            <a:spcPct val="100000"/>
          </a:lnSpc>
          <a:spcBef>
            <a:spcPts val="0"/>
          </a:spcBef>
          <a:spcAft>
            <a:spcPts val="300"/>
          </a:spcAft>
          <a:buClrTx/>
          <a:buSzTx/>
          <a:buFont typeface="+mj-lt"/>
          <a:buNone/>
          <a:tabLst>
            <a:tab pos="180000" algn="l"/>
          </a:tabLst>
          <a:defRPr kumimoji="0" sz="1200" b="0" i="0" u="none" strike="noStrike" kern="1200" cap="none" spc="0" normalizeH="0" baseline="0" noProof="0" dirty="0" smtClean="0">
            <a:ln>
              <a:noFill/>
            </a:ln>
            <a:solidFill>
              <a:schemeClr val="tx2"/>
            </a:solidFill>
            <a:effectLst/>
            <a:uLnTx/>
            <a:uFillTx/>
            <a:latin typeface="Nokia Pure Text Light"/>
            <a:ea typeface="+mn-ea"/>
            <a:cs typeface="+mn-cs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Nokia 2023 - PowerPoint template v1.3.1" id="{C6498D32-F607-4A45-B982-8AB9B1E711BF}" vid="{17D9628A-55E8-4D30-9A9A-80D51FD39DF3}"/>
    </a:ext>
  </a:extLst>
</a:theme>
</file>

<file path=ppt/theme/theme7.xml><?xml version="1.0" encoding="utf-8"?>
<a:theme xmlns:a="http://schemas.openxmlformats.org/drawingml/2006/main" name="1 White Master">
  <a:themeElements>
    <a:clrScheme name="C 2018 Nokia">
      <a:dk1>
        <a:srgbClr val="124191"/>
      </a:dk1>
      <a:lt1>
        <a:srgbClr val="FFFFFF"/>
      </a:lt1>
      <a:dk2>
        <a:srgbClr val="001135"/>
      </a:dk2>
      <a:lt2>
        <a:srgbClr val="4D5766"/>
      </a:lt2>
      <a:accent1>
        <a:srgbClr val="98A2AE"/>
      </a:accent1>
      <a:accent2>
        <a:srgbClr val="BEC8D2"/>
      </a:accent2>
      <a:accent3>
        <a:srgbClr val="00C9FF"/>
      </a:accent3>
      <a:accent4>
        <a:srgbClr val="FF3154"/>
      </a:accent4>
      <a:accent5>
        <a:srgbClr val="FFFB00"/>
      </a:accent5>
      <a:accent6>
        <a:srgbClr val="4BDD33"/>
      </a:accent6>
      <a:hlink>
        <a:srgbClr val="124191"/>
      </a:hlink>
      <a:folHlink>
        <a:srgbClr val="001135"/>
      </a:folHlink>
    </a:clrScheme>
    <a:fontScheme name="Nokia 2018">
      <a:majorFont>
        <a:latin typeface="Nokia Pure Headline Light"/>
        <a:ea typeface=""/>
        <a:cs typeface=""/>
      </a:majorFont>
      <a:minorFont>
        <a:latin typeface="Nokia Pure Text Ligh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<a:prstTxWarp prst="textNoShape">
          <a:avLst/>
        </a:prstTxWarp>
        <a:noAutofit/>
      </a:bodyPr>
      <a:lstStyle>
        <a:defPPr algn="l">
          <a:spcAft>
            <a:spcPts val="300"/>
          </a:spcAft>
          <a:buSzPct val="100000"/>
          <a:defRPr sz="12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175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72000" tIns="72000" rIns="72000" bIns="72000" rtlCol="0">
        <a:noAutofit/>
      </a:bodyPr>
      <a:lstStyle>
        <a:defPPr algn="l">
          <a:spcAft>
            <a:spcPts val="300"/>
          </a:spcAft>
          <a:buSzPct val="100000"/>
          <a:defRPr sz="1200" dirty="0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4" id="{23CE61FE-702E-7048-B51E-44B5AC150244}" vid="{5E0E2030-B087-B548-8449-B6F46AACD84B}"/>
    </a:ext>
  </a:extLst>
</a:theme>
</file>

<file path=ppt/theme/theme8.xml><?xml version="1.0" encoding="utf-8"?>
<a:theme xmlns:a="http://schemas.openxmlformats.org/drawingml/2006/main" name="20_c 2018 Nokia">
  <a:themeElements>
    <a:clrScheme name="C 2018 Nokia">
      <a:dk1>
        <a:srgbClr val="124191"/>
      </a:dk1>
      <a:lt1>
        <a:srgbClr val="FFFFFF"/>
      </a:lt1>
      <a:dk2>
        <a:srgbClr val="001135"/>
      </a:dk2>
      <a:lt2>
        <a:srgbClr val="4D5766"/>
      </a:lt2>
      <a:accent1>
        <a:srgbClr val="98A2AE"/>
      </a:accent1>
      <a:accent2>
        <a:srgbClr val="BEC8D2"/>
      </a:accent2>
      <a:accent3>
        <a:srgbClr val="00C9FF"/>
      </a:accent3>
      <a:accent4>
        <a:srgbClr val="FF3154"/>
      </a:accent4>
      <a:accent5>
        <a:srgbClr val="FFFB00"/>
      </a:accent5>
      <a:accent6>
        <a:srgbClr val="4BDD33"/>
      </a:accent6>
      <a:hlink>
        <a:srgbClr val="124191"/>
      </a:hlink>
      <a:folHlink>
        <a:srgbClr val="001135"/>
      </a:folHlink>
    </a:clrScheme>
    <a:fontScheme name="Nokia 2018">
      <a:majorFont>
        <a:latin typeface="Nokia Pure Headline Light"/>
        <a:ea typeface=""/>
        <a:cs typeface=""/>
      </a:majorFont>
      <a:minorFont>
        <a:latin typeface="Nokia Pure Text Ligh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<a:prstTxWarp prst="textNoShape">
          <a:avLst/>
        </a:prstTxWarp>
        <a:noAutofit/>
      </a:bodyPr>
      <a:lstStyle>
        <a:defPPr algn="l">
          <a:spcAft>
            <a:spcPts val="300"/>
          </a:spcAft>
          <a:buSzPct val="100000"/>
          <a:defRPr sz="12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175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72000" tIns="72000" rIns="72000" bIns="72000" rtlCol="0">
        <a:noAutofit/>
      </a:bodyPr>
      <a:lstStyle>
        <a:defPPr algn="l">
          <a:spcAft>
            <a:spcPts val="300"/>
          </a:spcAft>
          <a:buSzPct val="100000"/>
          <a:defRPr sz="1200" dirty="0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Nokia Pure PowerPoint" id="{DC782727-236D-4EF9-BA6A-7609D5F0E3F3}" vid="{58BAF303-62C6-4872-85B5-DF486B258C04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SharedContentType xmlns="Microsoft.SharePoint.Taxonomy.ContentTypeSync" SourceId="34c87397-5fc1-491e-85e7-d6110dbe9cbd" ContentTypeId="0x0101" PreviousValue="false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32038C8A3EF434191789680C9D76A11" ma:contentTypeVersion="18" ma:contentTypeDescription="Create a new document." ma:contentTypeScope="" ma:versionID="cadb928cc79b8437ff85c63e844e8944">
  <xsd:schema xmlns:xsd="http://www.w3.org/2001/XMLSchema" xmlns:xs="http://www.w3.org/2001/XMLSchema" xmlns:p="http://schemas.microsoft.com/office/2006/metadata/properties" xmlns:ns2="71c5aaf6-e6ce-465b-b873-5148d2a4c105" xmlns:ns3="770cfc05-b024-4f14-be88-3cc79445ec44" xmlns:ns4="47e04c4f-0bae-4c79-bdc0-f9bb42c711f0" targetNamespace="http://schemas.microsoft.com/office/2006/metadata/properties" ma:root="true" ma:fieldsID="9a928a76688101ab73254bbb208fbbe0" ns2:_="" ns3:_="" ns4:_="">
    <xsd:import namespace="71c5aaf6-e6ce-465b-b873-5148d2a4c105"/>
    <xsd:import namespace="770cfc05-b024-4f14-be88-3cc79445ec44"/>
    <xsd:import namespace="47e04c4f-0bae-4c79-bdc0-f9bb42c711f0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HideFromDelve" minOccurs="0"/>
                <xsd:element ref="ns3:SharedWithUsers" minOccurs="0"/>
                <xsd:element ref="ns3:SharedWithDetails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LengthInSeconds" minOccurs="0"/>
                <xsd:element ref="ns2:TaxCatchAll" minOccurs="0"/>
                <xsd:element ref="ns4:MediaServiceLocation" minOccurs="0"/>
                <xsd:element ref="ns4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c5aaf6-e6ce-465b-b873-5148d2a4c105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HideFromDelve" ma:index="11" nillable="true" ma:displayName="HideFromDelve" ma:default="0" ma:internalName="HideFromDelve">
      <xsd:simpleType>
        <xsd:restriction base="dms:Boolean"/>
      </xsd:simpleType>
    </xsd:element>
    <xsd:element name="TaxCatchAll" ma:index="23" nillable="true" ma:displayName="Taxonomy Catch All Column" ma:hidden="true" ma:list="{9f99e4bb-a211-4607-adc2-457166ab6cf4}" ma:internalName="TaxCatchAll" ma:showField="CatchAllData" ma:web="770cfc05-b024-4f14-be88-3cc79445ec4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70cfc05-b024-4f14-be88-3cc79445ec44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e04c4f-0bae-4c79-bdc0-f9bb42c711f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4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5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7" nillable="true" ma:displayName="Tags" ma:internalName="MediaServiceAutoTags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MediaServiceLocation" ma:index="24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1c5aaf6-e6ce-465b-b873-5148d2a4c105" xsi:nil="true"/>
    <HideFromDelve xmlns="71c5aaf6-e6ce-465b-b873-5148d2a4c105">false</HideFromDelve>
    <_dlc_DocId xmlns="71c5aaf6-e6ce-465b-b873-5148d2a4c105">4LIBPMQIB43N-607363219-12206</_dlc_DocId>
    <_dlc_DocIdUrl xmlns="71c5aaf6-e6ce-465b-b873-5148d2a4c105">
      <Url>https://nokia.sharepoint.com/sites/ndac_filesharing_external/_layouts/15/DocIdRedir.aspx?ID=4LIBPMQIB43N-607363219-12206</Url>
      <Description>4LIBPMQIB43N-607363219-12206</Description>
    </_dlc_DocIdUrl>
    <SharedWithUsers xmlns="770cfc05-b024-4f14-be88-3cc79445ec44">
      <UserInfo>
        <DisplayName>Pekka Hakala (Nokia)</DisplayName>
        <AccountId>230</AccountId>
        <AccountType/>
      </UserInfo>
    </SharedWithUsers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DFE776B9-9FD3-42E5-B33B-08B30E23054A}">
  <ds:schemaRefs>
    <ds:schemaRef ds:uri="Microsoft.SharePoint.Taxonomy.ContentTypeSync"/>
  </ds:schemaRefs>
</ds:datastoreItem>
</file>

<file path=customXml/itemProps2.xml><?xml version="1.0" encoding="utf-8"?>
<ds:datastoreItem xmlns:ds="http://schemas.openxmlformats.org/officeDocument/2006/customXml" ds:itemID="{D0CA63D2-E4D3-4D29-AB34-780F0BC5C69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c5aaf6-e6ce-465b-b873-5148d2a4c105"/>
    <ds:schemaRef ds:uri="770cfc05-b024-4f14-be88-3cc79445ec44"/>
    <ds:schemaRef ds:uri="47e04c4f-0bae-4c79-bdc0-f9bb42c711f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4DEFD33-0087-4F5E-B661-E80DB1CA02A7}">
  <ds:schemaRefs>
    <ds:schemaRef ds:uri="http://schemas.microsoft.com/office/2006/metadata/properties"/>
    <ds:schemaRef ds:uri="http://schemas.microsoft.com/office/infopath/2007/PartnerControls"/>
    <ds:schemaRef ds:uri="71c5aaf6-e6ce-465b-b873-5148d2a4c105"/>
    <ds:schemaRef ds:uri="770cfc05-b024-4f14-be88-3cc79445ec44"/>
  </ds:schemaRefs>
</ds:datastoreItem>
</file>

<file path=customXml/itemProps4.xml><?xml version="1.0" encoding="utf-8"?>
<ds:datastoreItem xmlns:ds="http://schemas.openxmlformats.org/officeDocument/2006/customXml" ds:itemID="{9F6729E2-D701-4E9A-B645-E4FC1E74DABF}">
  <ds:schemaRefs>
    <ds:schemaRef ds:uri="http://schemas.microsoft.com/sharepoint/v3/contenttype/forms"/>
  </ds:schemaRefs>
</ds:datastoreItem>
</file>

<file path=customXml/itemProps5.xml><?xml version="1.0" encoding="utf-8"?>
<ds:datastoreItem xmlns:ds="http://schemas.openxmlformats.org/officeDocument/2006/customXml" ds:itemID="{DBE8C674-687D-444D-930E-4737AC7FFA70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1</Template>
  <TotalTime>0</TotalTime>
  <Words>1654</Words>
  <Application>Microsoft Office PowerPoint</Application>
  <PresentationFormat>On-screen Show (16:9)</PresentationFormat>
  <Paragraphs>207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8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1. White</vt:lpstr>
      <vt:lpstr>3 Cover slides</vt:lpstr>
      <vt:lpstr>4. Divider / large quote</vt:lpstr>
      <vt:lpstr>5 End slide</vt:lpstr>
      <vt:lpstr>22_c 2018 Nokia</vt:lpstr>
      <vt:lpstr>1. Master</vt:lpstr>
      <vt:lpstr>1 White Master</vt:lpstr>
      <vt:lpstr>20_c 2018 Nokia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13</cp:revision>
  <dcterms:created xsi:type="dcterms:W3CDTF">2022-11-16T11:47:43Z</dcterms:created>
  <dcterms:modified xsi:type="dcterms:W3CDTF">2023-10-27T14:00:00Z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0x010100E32038C8A3EF434191789680C9D76A11</vt:lpwstr>
  </property>
  <property fmtid="{D5CDD505-2E9C-101B-9397-08002B2CF9AE}" pid="3" name="_dlc_DocIdItemGuid">
    <vt:lpwstr>bfe916c5-21fb-4499-be7c-2e1c2cfa1b29</vt:lpwstr>
  </property>
</Properties>
</file>